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79" r:id="rId2"/>
    <p:sldId id="280" r:id="rId3"/>
    <p:sldId id="288" r:id="rId4"/>
    <p:sldId id="289" r:id="rId5"/>
    <p:sldId id="290" r:id="rId6"/>
    <p:sldId id="291" r:id="rId7"/>
    <p:sldId id="292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182081-77EB-3A4D-B102-F1EFE5C36BAF}" type="datetimeFigureOut">
              <a:rPr lang="en-US" smtClean="0"/>
              <a:t>8/6/25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95913D-861B-BC4E-B258-04536D7C4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572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CC119-A579-8131-BDC3-A97E5345E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51DCEB-CEFE-2268-6BF9-AE50954532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010D90-63E3-564D-1C03-5924ABFEFC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4E846B-105E-70B6-8C8B-77ADF13794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826D5-BCC5-B245-AFFB-C05603A2F4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534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25EE1-CBAC-9064-D1B9-5DEBC912A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29D4C1-10D4-D85D-D627-85C36D23CC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344D8F-CB89-97F9-4286-3F42903871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5DC89-6D74-9886-5E20-C7644E5323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826D5-BCC5-B245-AFFB-C05603A2F41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570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860E0-7FBA-ED6C-C74E-A17E8D1C6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9A459F-4BCB-AA5E-42EB-42C60E9571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DD1D95-CD22-575F-CAB5-E3A4B016FD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83FC78-9E6F-4D08-7A7E-40D94AA06C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826D5-BCC5-B245-AFFB-C05603A2F41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61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EADB3-7FCC-3604-3FBE-5FC88C7D6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673093-BE49-320C-70CE-8BD8A0743E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A32E29-D71A-9CA0-928D-EC1C171CAE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8EA75B-FDD4-377C-BA28-E57550E13D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826D5-BCC5-B245-AFFB-C05603A2F41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629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38821-123D-2D1F-56DF-6E97CE54F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C11C80-1EE8-6657-6E49-48071E2E2C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0268C2-EEB1-5560-9E63-76030CDD25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FFC754-9985-4761-7779-72BBFC6656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826D5-BCC5-B245-AFFB-C05603A2F41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7518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FA609-7BD9-C799-8658-E408C0107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B1DAB5-2EFF-0875-CC05-3B78B548F0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79B161-657F-F15C-BB39-AC99A91659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FEC0A3-F378-583C-5608-E2766502C0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826D5-BCC5-B245-AFFB-C05603A2F41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9626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E87A4-5E0D-5C07-263D-0813D403AE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4D9097-7C11-BFDB-98F8-FA0EBC5D58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50DB37-435E-0423-DD56-DFE0E878B1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1E0EC8-DEC8-C809-0BDA-AA6E52F37C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826D5-BCC5-B245-AFFB-C05603A2F41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7845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4826D5-BCC5-B245-AFFB-C05603A2F41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062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62850-AD51-5BCE-0E8F-5EC9C5FC5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27488C-7FFF-9DFC-FF69-502D550B58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AFC3C1-4711-45EA-17A2-0E905A9B8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62817-7629-7043-9CE4-685899245F01}" type="datetimeFigureOut">
              <a:rPr lang="en-US" smtClean="0"/>
              <a:t>8/6/25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85CCC-6904-1FBC-4DAC-B7879AB00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83F7C6-4C58-0B5C-1B6F-001711C08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254-4B85-3A4E-AF5F-CF9650285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347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89C76-85E9-A5E7-E4B8-63A4C653C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99168-5C44-3B74-B327-CBAF59AD8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C75CCE-CE25-AA0D-C50E-70D2F9BC4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62817-7629-7043-9CE4-685899245F01}" type="datetimeFigureOut">
              <a:rPr lang="en-US" smtClean="0"/>
              <a:t>8/6/25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16D6E-F10B-16C1-53CA-E4F409C82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2F6ED8-3ED5-0536-8AE7-24006A394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254-4B85-3A4E-AF5F-CF9650285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884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5C45B-AF6B-A02E-BBC6-3E3C6027E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E275AE-BDD1-1EA4-BEBA-C0F7EB1395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EB93F-80E9-0BF0-66A8-52561066B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62817-7629-7043-9CE4-685899245F01}" type="datetimeFigureOut">
              <a:rPr lang="en-US" smtClean="0"/>
              <a:t>8/6/25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29D7F-88B6-42EC-B45F-256085C0F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2378E2-651B-959D-CFC8-FAC6ED3CB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254-4B85-3A4E-AF5F-CF9650285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852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D82BB-FA4D-B091-61BE-9DA6B15EE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CF5F6-2404-5CF2-5347-11A74AFD31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03AE39-A12C-89C4-E34A-50A53984EF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DBAED6-F773-000E-7DB0-F0D615FB5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62817-7629-7043-9CE4-685899245F01}" type="datetimeFigureOut">
              <a:rPr lang="en-US" smtClean="0"/>
              <a:t>8/6/25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F71667-D58C-7A09-4F85-FDEDA886A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73506C-1A3F-B2E5-3586-DE5F5EE43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254-4B85-3A4E-AF5F-CF9650285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847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20D01-607F-C14A-6101-4FB601541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398F52-AD30-BC55-78DA-CEFF31B510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639900-7720-3DBF-9F43-71D3B1F34F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3AD527-6550-9F8D-BB63-902AF7F7A0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1427CB-B502-2899-4731-26E4DEDBCF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81988F-8B76-29F5-87FE-53F1D296D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62817-7629-7043-9CE4-685899245F01}" type="datetimeFigureOut">
              <a:rPr lang="en-US" smtClean="0"/>
              <a:t>8/6/25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3AC3C9-F956-0F4A-1FE6-2D02EB580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D30357-C670-160D-31F2-E64DD8356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254-4B85-3A4E-AF5F-CF9650285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25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FF54B-D75E-0DD8-29C7-8B68F4C91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C4FDF4-3FAC-F152-B3C4-EF42BC898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62817-7629-7043-9CE4-685899245F01}" type="datetimeFigureOut">
              <a:rPr lang="en-US" smtClean="0"/>
              <a:t>8/6/25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BCDDBA-7444-8C0A-8785-666F3A881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E11379-826C-A495-33C5-48A13D5A3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254-4B85-3A4E-AF5F-CF9650285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349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47021B-B3E0-60C7-11C2-9C69CFEBF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62817-7629-7043-9CE4-685899245F01}" type="datetimeFigureOut">
              <a:rPr lang="en-US" smtClean="0"/>
              <a:t>8/6/25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4BB731-0930-047C-5820-90911FBBA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6E6502-C089-EF9B-7732-3515885B9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254-4B85-3A4E-AF5F-CF9650285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510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9955E-6277-B5EB-94DE-62FD55BC5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6788E-0BA0-8E69-DC2A-69D0CC725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7EFC0B-BC1C-8024-1FF5-395C0FCE0D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EE6CDF-3A6D-D9F6-4270-FCFA432D51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62817-7629-7043-9CE4-685899245F01}" type="datetimeFigureOut">
              <a:rPr lang="en-US" smtClean="0"/>
              <a:t>8/6/25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B77FD3-0AD5-A0F2-8F53-E2F59B0F5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581F6A-EB46-D801-2471-FBD490C7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254-4B85-3A4E-AF5F-CF9650285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309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F83D30-9B3C-B1E8-4BA8-C4DB11004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76B318-45BE-9507-7283-B61C905A2F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517CD1-0C5F-05D1-2848-720FACC195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3B0437-4991-8F13-A1DE-0132048E5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62817-7629-7043-9CE4-685899245F01}" type="datetimeFigureOut">
              <a:rPr lang="en-US" smtClean="0"/>
              <a:t>8/6/25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767B12-7DA7-7BF6-C48B-57DAB9809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BA9B8C-AA2D-B0DE-092D-504CA0765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254-4B85-3A4E-AF5F-CF9650285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695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9CE0E-0959-7617-CA3D-1E59568D1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3F923A-5B60-B2D1-97E2-616027B70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2F093-E4B3-1DCF-C8A3-D48E3D7AE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62817-7629-7043-9CE4-685899245F01}" type="datetimeFigureOut">
              <a:rPr lang="en-US" smtClean="0"/>
              <a:t>8/6/25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E3A206-DB8A-8780-85E1-2EFD27080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F43E42-2662-5578-9024-7A0202FF3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254-4B85-3A4E-AF5F-CF9650285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529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BD4576-1645-D504-96EA-4ED301F116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6F93DE-63DC-D4B3-4F74-20BE109BBB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9370C-F03F-9E1D-1B90-4CB729FDF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62817-7629-7043-9CE4-685899245F01}" type="datetimeFigureOut">
              <a:rPr lang="en-US" smtClean="0"/>
              <a:t>8/6/25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E3FF11-F937-6B72-9895-4F187E9C7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43832-4E7B-F492-7D20-3C55BFB7A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B254-4B85-3A4E-AF5F-CF9650285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098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F783E19-832A-43A0-BBA4-26FB6292F0B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23528" y="699305"/>
            <a:ext cx="4423884" cy="6158695"/>
          </a:xfrm>
          <a:custGeom>
            <a:avLst/>
            <a:gdLst>
              <a:gd name="connsiteX0" fmla="*/ 0 w 4423884"/>
              <a:gd name="connsiteY0" fmla="*/ 0 h 6158695"/>
              <a:gd name="connsiteX1" fmla="*/ 4423884 w 4423884"/>
              <a:gd name="connsiteY1" fmla="*/ 0 h 6158695"/>
              <a:gd name="connsiteX2" fmla="*/ 4423884 w 4423884"/>
              <a:gd name="connsiteY2" fmla="*/ 6158695 h 6158695"/>
              <a:gd name="connsiteX3" fmla="*/ 0 w 4423884"/>
              <a:gd name="connsiteY3" fmla="*/ 6158695 h 6158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23884" h="6158695">
                <a:moveTo>
                  <a:pt x="0" y="0"/>
                </a:moveTo>
                <a:lnTo>
                  <a:pt x="4423884" y="0"/>
                </a:lnTo>
                <a:lnTo>
                  <a:pt x="4423884" y="6158695"/>
                </a:lnTo>
                <a:lnTo>
                  <a:pt x="0" y="615869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2200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828B603-3E45-89BD-24FF-57A1910730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800475"/>
            <a:ext cx="12192000" cy="3057525"/>
          </a:xfrm>
          <a:custGeom>
            <a:avLst/>
            <a:gdLst>
              <a:gd name="connsiteX0" fmla="*/ 509598 w 12192000"/>
              <a:gd name="connsiteY0" fmla="*/ 0 h 3057525"/>
              <a:gd name="connsiteX1" fmla="*/ 11682402 w 12192000"/>
              <a:gd name="connsiteY1" fmla="*/ 0 h 3057525"/>
              <a:gd name="connsiteX2" fmla="*/ 12192000 w 12192000"/>
              <a:gd name="connsiteY2" fmla="*/ 509598 h 3057525"/>
              <a:gd name="connsiteX3" fmla="*/ 12192000 w 12192000"/>
              <a:gd name="connsiteY3" fmla="*/ 3057525 h 3057525"/>
              <a:gd name="connsiteX4" fmla="*/ 0 w 12192000"/>
              <a:gd name="connsiteY4" fmla="*/ 3057525 h 3057525"/>
              <a:gd name="connsiteX5" fmla="*/ 0 w 12192000"/>
              <a:gd name="connsiteY5" fmla="*/ 509598 h 3057525"/>
              <a:gd name="connsiteX6" fmla="*/ 509598 w 12192000"/>
              <a:gd name="connsiteY6" fmla="*/ 0 h 305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3057525">
                <a:moveTo>
                  <a:pt x="509598" y="0"/>
                </a:moveTo>
                <a:lnTo>
                  <a:pt x="11682402" y="0"/>
                </a:lnTo>
                <a:cubicBezTo>
                  <a:pt x="11963845" y="0"/>
                  <a:pt x="12192000" y="228155"/>
                  <a:pt x="12192000" y="509598"/>
                </a:cubicBezTo>
                <a:lnTo>
                  <a:pt x="12192000" y="3057525"/>
                </a:lnTo>
                <a:lnTo>
                  <a:pt x="0" y="3057525"/>
                </a:lnTo>
                <a:lnTo>
                  <a:pt x="0" y="509598"/>
                </a:lnTo>
                <a:cubicBezTo>
                  <a:pt x="0" y="228155"/>
                  <a:pt x="228155" y="0"/>
                  <a:pt x="50959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07AF405-6DE8-749D-E8C1-8CC61F8C071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06473" y="3477620"/>
            <a:ext cx="656772" cy="656772"/>
          </a:xfrm>
          <a:custGeom>
            <a:avLst/>
            <a:gdLst>
              <a:gd name="connsiteX0" fmla="*/ 328386 w 656772"/>
              <a:gd name="connsiteY0" fmla="*/ 0 h 656772"/>
              <a:gd name="connsiteX1" fmla="*/ 656772 w 656772"/>
              <a:gd name="connsiteY1" fmla="*/ 328386 h 656772"/>
              <a:gd name="connsiteX2" fmla="*/ 328386 w 656772"/>
              <a:gd name="connsiteY2" fmla="*/ 656772 h 656772"/>
              <a:gd name="connsiteX3" fmla="*/ 0 w 656772"/>
              <a:gd name="connsiteY3" fmla="*/ 328386 h 656772"/>
              <a:gd name="connsiteX4" fmla="*/ 328386 w 656772"/>
              <a:gd name="connsiteY4" fmla="*/ 0 h 656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6772" h="656772">
                <a:moveTo>
                  <a:pt x="328386" y="0"/>
                </a:moveTo>
                <a:cubicBezTo>
                  <a:pt x="509749" y="0"/>
                  <a:pt x="656772" y="147023"/>
                  <a:pt x="656772" y="328386"/>
                </a:cubicBezTo>
                <a:cubicBezTo>
                  <a:pt x="656772" y="509749"/>
                  <a:pt x="509749" y="656772"/>
                  <a:pt x="328386" y="656772"/>
                </a:cubicBezTo>
                <a:cubicBezTo>
                  <a:pt x="147023" y="656772"/>
                  <a:pt x="0" y="509749"/>
                  <a:pt x="0" y="328386"/>
                </a:cubicBezTo>
                <a:cubicBezTo>
                  <a:pt x="0" y="147023"/>
                  <a:pt x="147023" y="0"/>
                  <a:pt x="328386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ID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50F3162-211B-7825-8562-9E68870A506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38255" y="3477619"/>
            <a:ext cx="656772" cy="656772"/>
          </a:xfrm>
          <a:custGeom>
            <a:avLst/>
            <a:gdLst>
              <a:gd name="connsiteX0" fmla="*/ 328386 w 656772"/>
              <a:gd name="connsiteY0" fmla="*/ 0 h 656772"/>
              <a:gd name="connsiteX1" fmla="*/ 656772 w 656772"/>
              <a:gd name="connsiteY1" fmla="*/ 328386 h 656772"/>
              <a:gd name="connsiteX2" fmla="*/ 328386 w 656772"/>
              <a:gd name="connsiteY2" fmla="*/ 656772 h 656772"/>
              <a:gd name="connsiteX3" fmla="*/ 0 w 656772"/>
              <a:gd name="connsiteY3" fmla="*/ 328386 h 656772"/>
              <a:gd name="connsiteX4" fmla="*/ 328386 w 656772"/>
              <a:gd name="connsiteY4" fmla="*/ 0 h 656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6772" h="656772">
                <a:moveTo>
                  <a:pt x="328386" y="0"/>
                </a:moveTo>
                <a:cubicBezTo>
                  <a:pt x="509749" y="0"/>
                  <a:pt x="656772" y="147023"/>
                  <a:pt x="656772" y="328386"/>
                </a:cubicBezTo>
                <a:cubicBezTo>
                  <a:pt x="656772" y="509749"/>
                  <a:pt x="509749" y="656772"/>
                  <a:pt x="328386" y="656772"/>
                </a:cubicBezTo>
                <a:cubicBezTo>
                  <a:pt x="147023" y="656772"/>
                  <a:pt x="0" y="509749"/>
                  <a:pt x="0" y="328386"/>
                </a:cubicBezTo>
                <a:cubicBezTo>
                  <a:pt x="0" y="147023"/>
                  <a:pt x="147023" y="0"/>
                  <a:pt x="328386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txBody>
          <a:bodyPr wrap="square">
            <a:noAutofit/>
          </a:bodyPr>
          <a:lstStyle/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2309532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834238-B08C-9629-AFE5-A09236F6A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40FA48-AB88-8037-7561-2EF681868A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C356CA-422C-4B06-6324-54BFE23653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162817-7629-7043-9CE4-685899245F01}" type="datetimeFigureOut">
              <a:rPr lang="en-US" smtClean="0"/>
              <a:t>8/6/25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59CDD-458C-489A-12E8-7C53017AE9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74F923-AAEA-05D5-B542-B98B064603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C9B254-4B85-3A4E-AF5F-CF9650285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022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esgacademy.education/logi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hyperlink" Target="https://esgacademy.education/sales-page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esgacademy.education/logi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hyperlink" Target="https://esgacademy.education/sales-page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esgacademy.education/login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hyperlink" Target="https://esgacademy.education/sales-page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esgacademy.education/login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hyperlink" Target="https://esgacademy.education/sales-page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esgacademy.education/login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hyperlink" Target="https://esgacademy.education/sales-page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esgacademy.education/login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png"/><Relationship Id="rId4" Type="http://schemas.openxmlformats.org/officeDocument/2006/relationships/hyperlink" Target="https://esgacademy.education/sales-page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be.linkedin.com/company/esg-employment" TargetMode="External"/><Relationship Id="rId3" Type="http://schemas.openxmlformats.org/officeDocument/2006/relationships/hyperlink" Target="https://app.esgacademy.education/login" TargetMode="External"/><Relationship Id="rId7" Type="http://schemas.openxmlformats.org/officeDocument/2006/relationships/hyperlink" Target="mailto:hello@esgemployment.com" TargetMode="External"/><Relationship Id="rId12" Type="http://schemas.openxmlformats.org/officeDocument/2006/relationships/hyperlink" Target="https://be.linkedin.com/company/esg-consultancy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esgemployment.com/" TargetMode="External"/><Relationship Id="rId11" Type="http://schemas.openxmlformats.org/officeDocument/2006/relationships/hyperlink" Target="mailto:hello@esg-consultancy.be" TargetMode="External"/><Relationship Id="rId5" Type="http://schemas.openxmlformats.org/officeDocument/2006/relationships/image" Target="../media/image1.png"/><Relationship Id="rId10" Type="http://schemas.openxmlformats.org/officeDocument/2006/relationships/hyperlink" Target="http://www.esg-consultancy.be/" TargetMode="External"/><Relationship Id="rId4" Type="http://schemas.openxmlformats.org/officeDocument/2006/relationships/hyperlink" Target="https://esgacademy.education/sales-page/" TargetMode="External"/><Relationship Id="rId9" Type="http://schemas.openxmlformats.org/officeDocument/2006/relationships/hyperlink" Target="https://www.instagram.com/esgemployment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hyperlink" Target="https://app.esgacademy.education/login" TargetMode="External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hyperlink" Target="https://esgacademy.education/sales-pag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002FA-FF91-D92E-50B8-D8E6C078A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EC29F5C8-1595-F7DE-E24C-18FF61736402}"/>
              </a:ext>
            </a:extLst>
          </p:cNvPr>
          <p:cNvSpPr/>
          <p:nvPr/>
        </p:nvSpPr>
        <p:spPr>
          <a:xfrm>
            <a:off x="10948988" y="437695"/>
            <a:ext cx="619125" cy="26161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accent3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7B83738-CE39-3E11-911E-61B1B827B1FA}"/>
              </a:ext>
            </a:extLst>
          </p:cNvPr>
          <p:cNvSpPr txBox="1"/>
          <p:nvPr/>
        </p:nvSpPr>
        <p:spPr>
          <a:xfrm>
            <a:off x="868395" y="452303"/>
            <a:ext cx="14673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accent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ESG Academy</a:t>
            </a:r>
            <a:endParaRPr lang="en-ID" sz="1100" b="1" dirty="0">
              <a:solidFill>
                <a:schemeClr val="tx1">
                  <a:lumMod val="75000"/>
                  <a:lumOff val="25000"/>
                </a:schemeClr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0A823BC-5BBC-603B-50D6-F6685C404893}"/>
              </a:ext>
            </a:extLst>
          </p:cNvPr>
          <p:cNvSpPr txBox="1"/>
          <p:nvPr/>
        </p:nvSpPr>
        <p:spPr>
          <a:xfrm>
            <a:off x="10975801" y="437695"/>
            <a:ext cx="5654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Poppins" panose="00000500000000000000" pitchFamily="2" charset="0"/>
                <a:ea typeface="Open Sans SemiBold" pitchFamily="2" charset="0"/>
                <a:cs typeface="Poppins" panose="00000500000000000000" pitchFamily="2" charset="0"/>
                <a:hlinkClick r:id="rId3"/>
              </a:rPr>
              <a:t>Login</a:t>
            </a:r>
            <a:endParaRPr lang="en-ID" sz="1100" dirty="0">
              <a:solidFill>
                <a:schemeClr val="bg1"/>
              </a:solidFill>
              <a:latin typeface="Poppins" panose="00000500000000000000" pitchFamily="2" charset="0"/>
              <a:ea typeface="Open Sans SemiBold" pitchFamily="2" charset="0"/>
              <a:cs typeface="Poppins" panose="00000500000000000000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EF62AFB-5F2C-90E2-ADF3-9A34EF7B5054}"/>
              </a:ext>
            </a:extLst>
          </p:cNvPr>
          <p:cNvSpPr txBox="1"/>
          <p:nvPr/>
        </p:nvSpPr>
        <p:spPr>
          <a:xfrm>
            <a:off x="10111740" y="437695"/>
            <a:ext cx="7070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Poppins Light" panose="00000400000000000000" pitchFamily="2" charset="0"/>
                <a:ea typeface="Open Sans Light" pitchFamily="2" charset="0"/>
                <a:cs typeface="Poppins Light" panose="00000400000000000000" pitchFamily="2" charset="0"/>
                <a:hlinkClick r:id="rId4"/>
              </a:rPr>
              <a:t>Sign Up</a:t>
            </a:r>
            <a:endParaRPr lang="en-ID" sz="1100" dirty="0">
              <a:solidFill>
                <a:schemeClr val="bg1">
                  <a:lumMod val="65000"/>
                </a:schemeClr>
              </a:solidFill>
              <a:latin typeface="Poppins Light" panose="00000400000000000000" pitchFamily="2" charset="0"/>
              <a:ea typeface="Open Sans Light" pitchFamily="2" charset="0"/>
              <a:cs typeface="Poppins Light" panose="00000400000000000000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0CE0D51-2940-3980-08C4-513CDDEC7CDA}"/>
              </a:ext>
            </a:extLst>
          </p:cNvPr>
          <p:cNvSpPr txBox="1"/>
          <p:nvPr/>
        </p:nvSpPr>
        <p:spPr>
          <a:xfrm>
            <a:off x="6830207" y="1645497"/>
            <a:ext cx="11455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Poppins SemiBold" panose="00000700000000000000" pitchFamily="2" charset="0"/>
                <a:ea typeface="Open Sans SemiBold" pitchFamily="2" charset="0"/>
                <a:cs typeface="Poppins SemiBold" panose="00000700000000000000" pitchFamily="2" charset="0"/>
              </a:rPr>
              <a:t>Lorem Ipsum</a:t>
            </a:r>
            <a:endParaRPr lang="id-ID" sz="1400" dirty="0">
              <a:solidFill>
                <a:schemeClr val="bg1"/>
              </a:solidFill>
              <a:latin typeface="Poppins SemiBold" panose="00000700000000000000" pitchFamily="2" charset="0"/>
              <a:ea typeface="Open Sans SemiBold" pitchFamily="2" charset="0"/>
              <a:cs typeface="Poppins SemiBold" panose="00000700000000000000" pitchFamily="2" charset="0"/>
            </a:endParaRPr>
          </a:p>
        </p:txBody>
      </p:sp>
      <p:sp>
        <p:nvSpPr>
          <p:cNvPr id="70" name="Freeform 3">
            <a:extLst>
              <a:ext uri="{FF2B5EF4-FFF2-40B4-BE49-F238E27FC236}">
                <a16:creationId xmlns:a16="http://schemas.microsoft.com/office/drawing/2014/main" id="{8069350A-FFB7-5481-141C-21093C4A41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915" y="4986914"/>
            <a:ext cx="107126" cy="107124"/>
          </a:xfrm>
          <a:custGeom>
            <a:avLst/>
            <a:gdLst>
              <a:gd name="T0" fmla="*/ 191 w 520"/>
              <a:gd name="T1" fmla="*/ 0 h 520"/>
              <a:gd name="T2" fmla="*/ 191 w 520"/>
              <a:gd name="T3" fmla="*/ 68 h 520"/>
              <a:gd name="T4" fmla="*/ 408 w 520"/>
              <a:gd name="T5" fmla="*/ 68 h 520"/>
              <a:gd name="T6" fmla="*/ 0 w 520"/>
              <a:gd name="T7" fmla="*/ 476 h 520"/>
              <a:gd name="T8" fmla="*/ 43 w 520"/>
              <a:gd name="T9" fmla="*/ 519 h 520"/>
              <a:gd name="T10" fmla="*/ 451 w 520"/>
              <a:gd name="T11" fmla="*/ 111 h 520"/>
              <a:gd name="T12" fmla="*/ 451 w 520"/>
              <a:gd name="T13" fmla="*/ 327 h 520"/>
              <a:gd name="T14" fmla="*/ 519 w 520"/>
              <a:gd name="T15" fmla="*/ 327 h 520"/>
              <a:gd name="T16" fmla="*/ 519 w 520"/>
              <a:gd name="T17" fmla="*/ 0 h 520"/>
              <a:gd name="T18" fmla="*/ 191 w 520"/>
              <a:gd name="T19" fmla="*/ 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20" h="520">
                <a:moveTo>
                  <a:pt x="191" y="0"/>
                </a:moveTo>
                <a:lnTo>
                  <a:pt x="191" y="68"/>
                </a:lnTo>
                <a:lnTo>
                  <a:pt x="408" y="68"/>
                </a:lnTo>
                <a:lnTo>
                  <a:pt x="0" y="476"/>
                </a:lnTo>
                <a:lnTo>
                  <a:pt x="43" y="519"/>
                </a:lnTo>
                <a:lnTo>
                  <a:pt x="451" y="111"/>
                </a:lnTo>
                <a:lnTo>
                  <a:pt x="451" y="327"/>
                </a:lnTo>
                <a:lnTo>
                  <a:pt x="519" y="327"/>
                </a:lnTo>
                <a:lnTo>
                  <a:pt x="519" y="0"/>
                </a:lnTo>
                <a:lnTo>
                  <a:pt x="191" y="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1682110-061C-ABF2-10C7-2D34453FDF4E}"/>
              </a:ext>
            </a:extLst>
          </p:cNvPr>
          <p:cNvSpPr txBox="1"/>
          <p:nvPr/>
        </p:nvSpPr>
        <p:spPr>
          <a:xfrm>
            <a:off x="580387" y="6262059"/>
            <a:ext cx="3264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Poppins Light" panose="00000400000000000000" pitchFamily="2" charset="0"/>
                <a:ea typeface="Open Sans Light" pitchFamily="2" charset="0"/>
                <a:cs typeface="Poppins Light" panose="00000400000000000000" pitchFamily="2" charset="0"/>
              </a:rPr>
              <a:t>www.esgacademy.education</a:t>
            </a:r>
            <a:endParaRPr lang="en-ID" sz="1200" dirty="0">
              <a:solidFill>
                <a:schemeClr val="bg1">
                  <a:lumMod val="65000"/>
                </a:schemeClr>
              </a:solidFill>
              <a:latin typeface="Poppins Light" panose="00000400000000000000" pitchFamily="2" charset="0"/>
              <a:ea typeface="Open Sans Light" pitchFamily="2" charset="0"/>
              <a:cs typeface="Poppins Light" panose="00000400000000000000" pitchFamily="2" charset="0"/>
            </a:endParaRPr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6ED5CD97-8C89-6A79-8C18-595731A7205A}"/>
              </a:ext>
            </a:extLst>
          </p:cNvPr>
          <p:cNvSpPr/>
          <p:nvPr/>
        </p:nvSpPr>
        <p:spPr>
          <a:xfrm>
            <a:off x="6231831" y="1660030"/>
            <a:ext cx="79799" cy="454217"/>
          </a:xfrm>
          <a:prstGeom prst="roundRect">
            <a:avLst>
              <a:gd name="adj" fmla="val 42032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CCA89CDB-D489-0B09-87D7-160BCE5B3562}"/>
              </a:ext>
            </a:extLst>
          </p:cNvPr>
          <p:cNvSpPr/>
          <p:nvPr/>
        </p:nvSpPr>
        <p:spPr>
          <a:xfrm>
            <a:off x="6384713" y="1660030"/>
            <a:ext cx="79799" cy="454217"/>
          </a:xfrm>
          <a:prstGeom prst="roundRect">
            <a:avLst>
              <a:gd name="adj" fmla="val 34571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82080234-B420-03FC-7B40-EA7F5825C9E9}"/>
              </a:ext>
            </a:extLst>
          </p:cNvPr>
          <p:cNvSpPr/>
          <p:nvPr/>
        </p:nvSpPr>
        <p:spPr>
          <a:xfrm>
            <a:off x="6537595" y="1660030"/>
            <a:ext cx="79799" cy="454217"/>
          </a:xfrm>
          <a:prstGeom prst="roundRect">
            <a:avLst>
              <a:gd name="adj" fmla="val 39047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021EDB3C-9AFA-820B-C4DC-F9739FA3475C}"/>
              </a:ext>
            </a:extLst>
          </p:cNvPr>
          <p:cNvSpPr/>
          <p:nvPr/>
        </p:nvSpPr>
        <p:spPr>
          <a:xfrm>
            <a:off x="6231831" y="1835943"/>
            <a:ext cx="79799" cy="278303"/>
          </a:xfrm>
          <a:prstGeom prst="roundRect">
            <a:avLst>
              <a:gd name="adj" fmla="val 405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1299AC5A-0F44-678B-A3A5-E689D0EDECF2}"/>
              </a:ext>
            </a:extLst>
          </p:cNvPr>
          <p:cNvSpPr/>
          <p:nvPr/>
        </p:nvSpPr>
        <p:spPr>
          <a:xfrm>
            <a:off x="6384713" y="1769269"/>
            <a:ext cx="79799" cy="344978"/>
          </a:xfrm>
          <a:prstGeom prst="roundRect">
            <a:avLst>
              <a:gd name="adj" fmla="val 3457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B9297029-2E72-6AF9-3554-CC1CB73170F5}"/>
              </a:ext>
            </a:extLst>
          </p:cNvPr>
          <p:cNvSpPr/>
          <p:nvPr/>
        </p:nvSpPr>
        <p:spPr>
          <a:xfrm>
            <a:off x="6537595" y="1701403"/>
            <a:ext cx="79799" cy="412844"/>
          </a:xfrm>
          <a:prstGeom prst="roundRect">
            <a:avLst>
              <a:gd name="adj" fmla="val 390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B7988EE5-BF39-2E08-8134-FBA324F32EFB}"/>
              </a:ext>
            </a:extLst>
          </p:cNvPr>
          <p:cNvSpPr/>
          <p:nvPr/>
        </p:nvSpPr>
        <p:spPr>
          <a:xfrm rot="10800000">
            <a:off x="-7243" y="-1"/>
            <a:ext cx="880120" cy="731873"/>
          </a:xfrm>
          <a:custGeom>
            <a:avLst/>
            <a:gdLst>
              <a:gd name="connsiteX0" fmla="*/ 2606710 w 2606710"/>
              <a:gd name="connsiteY0" fmla="*/ 2061651 h 2167637"/>
              <a:gd name="connsiteX1" fmla="*/ 2606710 w 2606710"/>
              <a:gd name="connsiteY1" fmla="*/ 2102989 h 2167637"/>
              <a:gd name="connsiteX2" fmla="*/ 2445970 w 2606710"/>
              <a:gd name="connsiteY2" fmla="*/ 2151437 h 2167637"/>
              <a:gd name="connsiteX3" fmla="*/ 2402296 w 2606710"/>
              <a:gd name="connsiteY3" fmla="*/ 2167637 h 2167637"/>
              <a:gd name="connsiteX4" fmla="*/ 2290970 w 2606710"/>
              <a:gd name="connsiteY4" fmla="*/ 2167637 h 2167637"/>
              <a:gd name="connsiteX5" fmla="*/ 2401472 w 2606710"/>
              <a:gd name="connsiteY5" fmla="*/ 2124382 h 2167637"/>
              <a:gd name="connsiteX6" fmla="*/ 2564286 w 2606710"/>
              <a:gd name="connsiteY6" fmla="*/ 2073747 h 2167637"/>
              <a:gd name="connsiteX7" fmla="*/ 2606710 w 2606710"/>
              <a:gd name="connsiteY7" fmla="*/ 1935997 h 2167637"/>
              <a:gd name="connsiteX8" fmla="*/ 2606710 w 2606710"/>
              <a:gd name="connsiteY8" fmla="*/ 1979007 h 2167637"/>
              <a:gd name="connsiteX9" fmla="*/ 2560915 w 2606710"/>
              <a:gd name="connsiteY9" fmla="*/ 2002671 h 2167637"/>
              <a:gd name="connsiteX10" fmla="*/ 2143578 w 2606710"/>
              <a:gd name="connsiteY10" fmla="*/ 2102525 h 2167637"/>
              <a:gd name="connsiteX11" fmla="*/ 1923076 w 2606710"/>
              <a:gd name="connsiteY11" fmla="*/ 2167157 h 2167637"/>
              <a:gd name="connsiteX12" fmla="*/ 1922285 w 2606710"/>
              <a:gd name="connsiteY12" fmla="*/ 2167637 h 2167637"/>
              <a:gd name="connsiteX13" fmla="*/ 1847405 w 2606710"/>
              <a:gd name="connsiteY13" fmla="*/ 2167637 h 2167637"/>
              <a:gd name="connsiteX14" fmla="*/ 1871594 w 2606710"/>
              <a:gd name="connsiteY14" fmla="*/ 2149962 h 2167637"/>
              <a:gd name="connsiteX15" fmla="*/ 2073554 w 2606710"/>
              <a:gd name="connsiteY15" fmla="*/ 2075507 h 2167637"/>
              <a:gd name="connsiteX16" fmla="*/ 2393280 w 2606710"/>
              <a:gd name="connsiteY16" fmla="*/ 2014046 h 2167637"/>
              <a:gd name="connsiteX17" fmla="*/ 2598432 w 2606710"/>
              <a:gd name="connsiteY17" fmla="*/ 1941406 h 2167637"/>
              <a:gd name="connsiteX18" fmla="*/ 2606710 w 2606710"/>
              <a:gd name="connsiteY18" fmla="*/ 1398547 h 2167637"/>
              <a:gd name="connsiteX19" fmla="*/ 2606710 w 2606710"/>
              <a:gd name="connsiteY19" fmla="*/ 1461571 h 2167637"/>
              <a:gd name="connsiteX20" fmla="*/ 2586299 w 2606710"/>
              <a:gd name="connsiteY20" fmla="*/ 1489204 h 2167637"/>
              <a:gd name="connsiteX21" fmla="*/ 2116455 w 2606710"/>
              <a:gd name="connsiteY21" fmla="*/ 1684649 h 2167637"/>
              <a:gd name="connsiteX22" fmla="*/ 1920314 w 2606710"/>
              <a:gd name="connsiteY22" fmla="*/ 1673973 h 2167637"/>
              <a:gd name="connsiteX23" fmla="*/ 1638456 w 2606710"/>
              <a:gd name="connsiteY23" fmla="*/ 1898677 h 2167637"/>
              <a:gd name="connsiteX24" fmla="*/ 1612562 w 2606710"/>
              <a:gd name="connsiteY24" fmla="*/ 2087173 h 2167637"/>
              <a:gd name="connsiteX25" fmla="*/ 1598281 w 2606710"/>
              <a:gd name="connsiteY25" fmla="*/ 2167637 h 2167637"/>
              <a:gd name="connsiteX26" fmla="*/ 1557377 w 2606710"/>
              <a:gd name="connsiteY26" fmla="*/ 2167637 h 2167637"/>
              <a:gd name="connsiteX27" fmla="*/ 1568647 w 2606710"/>
              <a:gd name="connsiteY27" fmla="*/ 2113960 h 2167637"/>
              <a:gd name="connsiteX28" fmla="*/ 1602866 w 2606710"/>
              <a:gd name="connsiteY28" fmla="*/ 1874096 h 2167637"/>
              <a:gd name="connsiteX29" fmla="*/ 1904258 w 2606710"/>
              <a:gd name="connsiteY29" fmla="*/ 1634427 h 2167637"/>
              <a:gd name="connsiteX30" fmla="*/ 2051317 w 2606710"/>
              <a:gd name="connsiteY30" fmla="*/ 1641886 h 2167637"/>
              <a:gd name="connsiteX31" fmla="*/ 2557204 w 2606710"/>
              <a:gd name="connsiteY31" fmla="*/ 1461857 h 2167637"/>
              <a:gd name="connsiteX32" fmla="*/ 2606710 w 2606710"/>
              <a:gd name="connsiteY32" fmla="*/ 753794 h 2167637"/>
              <a:gd name="connsiteX33" fmla="*/ 2606710 w 2606710"/>
              <a:gd name="connsiteY33" fmla="*/ 1092921 h 2167637"/>
              <a:gd name="connsiteX34" fmla="*/ 2595291 w 2606710"/>
              <a:gd name="connsiteY34" fmla="*/ 1133434 h 2167637"/>
              <a:gd name="connsiteX35" fmla="*/ 2182100 w 2606710"/>
              <a:gd name="connsiteY35" fmla="*/ 1444326 h 2167637"/>
              <a:gd name="connsiteX36" fmla="*/ 1894253 w 2606710"/>
              <a:gd name="connsiteY36" fmla="*/ 1465775 h 2167637"/>
              <a:gd name="connsiteX37" fmla="*/ 1745684 w 2606710"/>
              <a:gd name="connsiteY37" fmla="*/ 1489130 h 2167637"/>
              <a:gd name="connsiteX38" fmla="*/ 1473538 w 2606710"/>
              <a:gd name="connsiteY38" fmla="*/ 1753144 h 2167637"/>
              <a:gd name="connsiteX39" fmla="*/ 1392446 w 2606710"/>
              <a:gd name="connsiteY39" fmla="*/ 2099760 h 2167637"/>
              <a:gd name="connsiteX40" fmla="*/ 1369432 w 2606710"/>
              <a:gd name="connsiteY40" fmla="*/ 2167637 h 2167637"/>
              <a:gd name="connsiteX41" fmla="*/ 1322140 w 2606710"/>
              <a:gd name="connsiteY41" fmla="*/ 2167637 h 2167637"/>
              <a:gd name="connsiteX42" fmla="*/ 1353757 w 2606710"/>
              <a:gd name="connsiteY42" fmla="*/ 2081548 h 2167637"/>
              <a:gd name="connsiteX43" fmla="*/ 1421953 w 2606710"/>
              <a:gd name="connsiteY43" fmla="*/ 1782234 h 2167637"/>
              <a:gd name="connsiteX44" fmla="*/ 1595663 w 2606710"/>
              <a:gd name="connsiteY44" fmla="*/ 1508810 h 2167637"/>
              <a:gd name="connsiteX45" fmla="*/ 1821019 w 2606710"/>
              <a:gd name="connsiteY45" fmla="*/ 1433371 h 2167637"/>
              <a:gd name="connsiteX46" fmla="*/ 2145629 w 2606710"/>
              <a:gd name="connsiteY46" fmla="*/ 1408684 h 2167637"/>
              <a:gd name="connsiteX47" fmla="*/ 2377005 w 2606710"/>
              <a:gd name="connsiteY47" fmla="*/ 1342933 h 2167637"/>
              <a:gd name="connsiteX48" fmla="*/ 2587529 w 2606710"/>
              <a:gd name="connsiteY48" fmla="*/ 958550 h 2167637"/>
              <a:gd name="connsiteX49" fmla="*/ 2592171 w 2606710"/>
              <a:gd name="connsiteY49" fmla="*/ 848248 h 2167637"/>
              <a:gd name="connsiteX50" fmla="*/ 2606710 w 2606710"/>
              <a:gd name="connsiteY50" fmla="*/ 259492 h 2167637"/>
              <a:gd name="connsiteX51" fmla="*/ 2606710 w 2606710"/>
              <a:gd name="connsiteY51" fmla="*/ 336671 h 2167637"/>
              <a:gd name="connsiteX52" fmla="*/ 2602410 w 2606710"/>
              <a:gd name="connsiteY52" fmla="*/ 343831 h 2167637"/>
              <a:gd name="connsiteX53" fmla="*/ 2572719 w 2606710"/>
              <a:gd name="connsiteY53" fmla="*/ 411322 h 2167637"/>
              <a:gd name="connsiteX54" fmla="*/ 2427548 w 2606710"/>
              <a:gd name="connsiteY54" fmla="*/ 803000 h 2167637"/>
              <a:gd name="connsiteX55" fmla="*/ 2329499 w 2606710"/>
              <a:gd name="connsiteY55" fmla="*/ 986901 h 2167637"/>
              <a:gd name="connsiteX56" fmla="*/ 2023213 w 2606710"/>
              <a:gd name="connsiteY56" fmla="*/ 1167133 h 2167637"/>
              <a:gd name="connsiteX57" fmla="*/ 1760442 w 2606710"/>
              <a:gd name="connsiteY57" fmla="*/ 1193737 h 2167637"/>
              <a:gd name="connsiteX58" fmla="*/ 1568577 w 2606710"/>
              <a:gd name="connsiteY58" fmla="*/ 1234111 h 2167637"/>
              <a:gd name="connsiteX59" fmla="*/ 1403044 w 2606710"/>
              <a:gd name="connsiteY59" fmla="*/ 1382267 h 2167637"/>
              <a:gd name="connsiteX60" fmla="*/ 1279655 w 2606710"/>
              <a:gd name="connsiteY60" fmla="*/ 1706149 h 2167637"/>
              <a:gd name="connsiteX61" fmla="*/ 1183183 w 2606710"/>
              <a:gd name="connsiteY61" fmla="*/ 1948554 h 2167637"/>
              <a:gd name="connsiteX62" fmla="*/ 1023413 w 2606710"/>
              <a:gd name="connsiteY62" fmla="*/ 2131867 h 2167637"/>
              <a:gd name="connsiteX63" fmla="*/ 948869 w 2606710"/>
              <a:gd name="connsiteY63" fmla="*/ 2167637 h 2167637"/>
              <a:gd name="connsiteX64" fmla="*/ 794391 w 2606710"/>
              <a:gd name="connsiteY64" fmla="*/ 2167637 h 2167637"/>
              <a:gd name="connsiteX65" fmla="*/ 907141 w 2606710"/>
              <a:gd name="connsiteY65" fmla="*/ 2145015 h 2167637"/>
              <a:gd name="connsiteX66" fmla="*/ 1158654 w 2606710"/>
              <a:gd name="connsiteY66" fmla="*/ 1908836 h 2167637"/>
              <a:gd name="connsiteX67" fmla="*/ 1261571 w 2606710"/>
              <a:gd name="connsiteY67" fmla="*/ 1629498 h 2167637"/>
              <a:gd name="connsiteX68" fmla="*/ 1335893 w 2606710"/>
              <a:gd name="connsiteY68" fmla="*/ 1424559 h 2167637"/>
              <a:gd name="connsiteX69" fmla="*/ 1664032 w 2606710"/>
              <a:gd name="connsiteY69" fmla="*/ 1166659 h 2167637"/>
              <a:gd name="connsiteX70" fmla="*/ 1935823 w 2606710"/>
              <a:gd name="connsiteY70" fmla="*/ 1138078 h 2167637"/>
              <a:gd name="connsiteX71" fmla="*/ 2030112 w 2606710"/>
              <a:gd name="connsiteY71" fmla="*/ 1125007 h 2167637"/>
              <a:gd name="connsiteX72" fmla="*/ 2334020 w 2606710"/>
              <a:gd name="connsiteY72" fmla="*/ 904209 h 2167637"/>
              <a:gd name="connsiteX73" fmla="*/ 2483998 w 2606710"/>
              <a:gd name="connsiteY73" fmla="*/ 534566 h 2167637"/>
              <a:gd name="connsiteX74" fmla="*/ 2537534 w 2606710"/>
              <a:gd name="connsiteY74" fmla="*/ 390774 h 2167637"/>
              <a:gd name="connsiteX75" fmla="*/ 2606710 w 2606710"/>
              <a:gd name="connsiteY75" fmla="*/ 0 h 2167637"/>
              <a:gd name="connsiteX76" fmla="*/ 2606710 w 2606710"/>
              <a:gd name="connsiteY76" fmla="*/ 41406 h 2167637"/>
              <a:gd name="connsiteX77" fmla="*/ 2581878 w 2606710"/>
              <a:gd name="connsiteY77" fmla="*/ 51940 h 2167637"/>
              <a:gd name="connsiteX78" fmla="*/ 2451020 w 2606710"/>
              <a:gd name="connsiteY78" fmla="*/ 169198 h 2167637"/>
              <a:gd name="connsiteX79" fmla="*/ 2365947 w 2606710"/>
              <a:gd name="connsiteY79" fmla="*/ 375313 h 2167637"/>
              <a:gd name="connsiteX80" fmla="*/ 2303661 w 2606710"/>
              <a:gd name="connsiteY80" fmla="*/ 672562 h 2167637"/>
              <a:gd name="connsiteX81" fmla="*/ 1963998 w 2606710"/>
              <a:gd name="connsiteY81" fmla="*/ 1007211 h 2167637"/>
              <a:gd name="connsiteX82" fmla="*/ 1621607 w 2606710"/>
              <a:gd name="connsiteY82" fmla="*/ 1060580 h 2167637"/>
              <a:gd name="connsiteX83" fmla="*/ 1491102 w 2606710"/>
              <a:gd name="connsiteY83" fmla="*/ 1080892 h 2167637"/>
              <a:gd name="connsiteX84" fmla="*/ 1210592 w 2606710"/>
              <a:gd name="connsiteY84" fmla="*/ 1324079 h 2167637"/>
              <a:gd name="connsiteX85" fmla="*/ 1138943 w 2606710"/>
              <a:gd name="connsiteY85" fmla="*/ 1526806 h 2167637"/>
              <a:gd name="connsiteX86" fmla="*/ 1068015 w 2606710"/>
              <a:gd name="connsiteY86" fmla="*/ 1676443 h 2167637"/>
              <a:gd name="connsiteX87" fmla="*/ 788975 w 2606710"/>
              <a:gd name="connsiteY87" fmla="*/ 1834774 h 2167637"/>
              <a:gd name="connsiteX88" fmla="*/ 618454 w 2606710"/>
              <a:gd name="connsiteY88" fmla="*/ 1817053 h 2167637"/>
              <a:gd name="connsiteX89" fmla="*/ 160760 w 2606710"/>
              <a:gd name="connsiteY89" fmla="*/ 1952545 h 2167637"/>
              <a:gd name="connsiteX90" fmla="*/ 66507 w 2606710"/>
              <a:gd name="connsiteY90" fmla="*/ 2120797 h 2167637"/>
              <a:gd name="connsiteX91" fmla="*/ 45889 w 2606710"/>
              <a:gd name="connsiteY91" fmla="*/ 2167637 h 2167637"/>
              <a:gd name="connsiteX92" fmla="*/ 0 w 2606710"/>
              <a:gd name="connsiteY92" fmla="*/ 2167637 h 2167637"/>
              <a:gd name="connsiteX93" fmla="*/ 54580 w 2606710"/>
              <a:gd name="connsiteY93" fmla="*/ 2048346 h 2167637"/>
              <a:gd name="connsiteX94" fmla="*/ 184414 w 2606710"/>
              <a:gd name="connsiteY94" fmla="*/ 1871958 h 2167637"/>
              <a:gd name="connsiteX95" fmla="*/ 642179 w 2606710"/>
              <a:gd name="connsiteY95" fmla="*/ 1781367 h 2167637"/>
              <a:gd name="connsiteX96" fmla="*/ 773061 w 2606710"/>
              <a:gd name="connsiteY96" fmla="*/ 1795893 h 2167637"/>
              <a:gd name="connsiteX97" fmla="*/ 1057215 w 2606710"/>
              <a:gd name="connsiteY97" fmla="*/ 1615170 h 2167637"/>
              <a:gd name="connsiteX98" fmla="*/ 1145976 w 2606710"/>
              <a:gd name="connsiteY98" fmla="*/ 1379698 h 2167637"/>
              <a:gd name="connsiteX99" fmla="*/ 1226484 w 2606710"/>
              <a:gd name="connsiteY99" fmla="*/ 1204184 h 2167637"/>
              <a:gd name="connsiteX100" fmla="*/ 1502613 w 2606710"/>
              <a:gd name="connsiteY100" fmla="*/ 1038202 h 2167637"/>
              <a:gd name="connsiteX101" fmla="*/ 1789125 w 2606710"/>
              <a:gd name="connsiteY101" fmla="*/ 1002780 h 2167637"/>
              <a:gd name="connsiteX102" fmla="*/ 1969042 w 2606710"/>
              <a:gd name="connsiteY102" fmla="*/ 964227 h 2167637"/>
              <a:gd name="connsiteX103" fmla="*/ 2273831 w 2606710"/>
              <a:gd name="connsiteY103" fmla="*/ 626788 h 2167637"/>
              <a:gd name="connsiteX104" fmla="*/ 2339357 w 2606710"/>
              <a:gd name="connsiteY104" fmla="*/ 317685 h 2167637"/>
              <a:gd name="connsiteX105" fmla="*/ 2575849 w 2606710"/>
              <a:gd name="connsiteY105" fmla="*/ 10758 h 2167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2606710" h="2167637">
                <a:moveTo>
                  <a:pt x="2606710" y="2061651"/>
                </a:moveTo>
                <a:lnTo>
                  <a:pt x="2606710" y="2102989"/>
                </a:lnTo>
                <a:lnTo>
                  <a:pt x="2445970" y="2151437"/>
                </a:lnTo>
                <a:lnTo>
                  <a:pt x="2402296" y="2167637"/>
                </a:lnTo>
                <a:lnTo>
                  <a:pt x="2290970" y="2167637"/>
                </a:lnTo>
                <a:lnTo>
                  <a:pt x="2401472" y="2124382"/>
                </a:lnTo>
                <a:cubicBezTo>
                  <a:pt x="2455297" y="2106009"/>
                  <a:pt x="2509698" y="2089553"/>
                  <a:pt x="2564286" y="2073747"/>
                </a:cubicBezTo>
                <a:close/>
                <a:moveTo>
                  <a:pt x="2606710" y="1935997"/>
                </a:moveTo>
                <a:lnTo>
                  <a:pt x="2606710" y="1979007"/>
                </a:lnTo>
                <a:lnTo>
                  <a:pt x="2560915" y="2002671"/>
                </a:lnTo>
                <a:cubicBezTo>
                  <a:pt x="2427342" y="2058778"/>
                  <a:pt x="2284533" y="2077146"/>
                  <a:pt x="2143578" y="2102525"/>
                </a:cubicBezTo>
                <a:cubicBezTo>
                  <a:pt x="2067770" y="2116198"/>
                  <a:pt x="1993248" y="2134218"/>
                  <a:pt x="1923076" y="2167157"/>
                </a:cubicBezTo>
                <a:lnTo>
                  <a:pt x="1922285" y="2167637"/>
                </a:lnTo>
                <a:lnTo>
                  <a:pt x="1847405" y="2167637"/>
                </a:lnTo>
                <a:lnTo>
                  <a:pt x="1871594" y="2149962"/>
                </a:lnTo>
                <a:cubicBezTo>
                  <a:pt x="1932434" y="2114615"/>
                  <a:pt x="2000577" y="2091166"/>
                  <a:pt x="2073554" y="2075507"/>
                </a:cubicBezTo>
                <a:cubicBezTo>
                  <a:pt x="2179675" y="2052759"/>
                  <a:pt x="2287811" y="2040247"/>
                  <a:pt x="2393280" y="2014046"/>
                </a:cubicBezTo>
                <a:cubicBezTo>
                  <a:pt x="2464033" y="1996382"/>
                  <a:pt x="2533262" y="1974561"/>
                  <a:pt x="2598432" y="1941406"/>
                </a:cubicBezTo>
                <a:close/>
                <a:moveTo>
                  <a:pt x="2606710" y="1398547"/>
                </a:moveTo>
                <a:lnTo>
                  <a:pt x="2606710" y="1461571"/>
                </a:lnTo>
                <a:lnTo>
                  <a:pt x="2586299" y="1489204"/>
                </a:lnTo>
                <a:cubicBezTo>
                  <a:pt x="2461386" y="1630655"/>
                  <a:pt x="2305072" y="1696341"/>
                  <a:pt x="2116455" y="1684649"/>
                </a:cubicBezTo>
                <a:cubicBezTo>
                  <a:pt x="2051081" y="1680642"/>
                  <a:pt x="1985692" y="1674079"/>
                  <a:pt x="1920314" y="1673973"/>
                </a:cubicBezTo>
                <a:cubicBezTo>
                  <a:pt x="1763545" y="1673873"/>
                  <a:pt x="1674989" y="1745870"/>
                  <a:pt x="1638456" y="1898677"/>
                </a:cubicBezTo>
                <a:cubicBezTo>
                  <a:pt x="1623565" y="1960661"/>
                  <a:pt x="1618829" y="2024047"/>
                  <a:pt x="1612562" y="2087173"/>
                </a:cubicBezTo>
                <a:lnTo>
                  <a:pt x="1598281" y="2167637"/>
                </a:lnTo>
                <a:lnTo>
                  <a:pt x="1557377" y="2167637"/>
                </a:lnTo>
                <a:lnTo>
                  <a:pt x="1568647" y="2113960"/>
                </a:lnTo>
                <a:cubicBezTo>
                  <a:pt x="1577750" y="2033688"/>
                  <a:pt x="1581593" y="1952784"/>
                  <a:pt x="1602866" y="1874096"/>
                </a:cubicBezTo>
                <a:cubicBezTo>
                  <a:pt x="1644699" y="1719241"/>
                  <a:pt x="1744002" y="1639913"/>
                  <a:pt x="1904258" y="1634427"/>
                </a:cubicBezTo>
                <a:cubicBezTo>
                  <a:pt x="1953555" y="1632639"/>
                  <a:pt x="2002753" y="1635607"/>
                  <a:pt x="2051317" y="1641886"/>
                </a:cubicBezTo>
                <a:cubicBezTo>
                  <a:pt x="2269033" y="1669978"/>
                  <a:pt x="2432674" y="1601370"/>
                  <a:pt x="2557204" y="1461857"/>
                </a:cubicBezTo>
                <a:close/>
                <a:moveTo>
                  <a:pt x="2606710" y="753794"/>
                </a:moveTo>
                <a:lnTo>
                  <a:pt x="2606710" y="1092921"/>
                </a:lnTo>
                <a:lnTo>
                  <a:pt x="2595291" y="1133434"/>
                </a:lnTo>
                <a:cubicBezTo>
                  <a:pt x="2530747" y="1313229"/>
                  <a:pt x="2389738" y="1420972"/>
                  <a:pt x="2182100" y="1444326"/>
                </a:cubicBezTo>
                <a:cubicBezTo>
                  <a:pt x="2086520" y="1454999"/>
                  <a:pt x="1990170" y="1458261"/>
                  <a:pt x="1894253" y="1465775"/>
                </a:cubicBezTo>
                <a:cubicBezTo>
                  <a:pt x="1844231" y="1469777"/>
                  <a:pt x="1794698" y="1477907"/>
                  <a:pt x="1745684" y="1489130"/>
                </a:cubicBezTo>
                <a:cubicBezTo>
                  <a:pt x="1601364" y="1522104"/>
                  <a:pt x="1516253" y="1615505"/>
                  <a:pt x="1473538" y="1753144"/>
                </a:cubicBezTo>
                <a:cubicBezTo>
                  <a:pt x="1438327" y="1866797"/>
                  <a:pt x="1422684" y="1984857"/>
                  <a:pt x="1392446" y="2099760"/>
                </a:cubicBezTo>
                <a:lnTo>
                  <a:pt x="1369432" y="2167637"/>
                </a:lnTo>
                <a:lnTo>
                  <a:pt x="1322140" y="2167637"/>
                </a:lnTo>
                <a:lnTo>
                  <a:pt x="1353757" y="2081548"/>
                </a:lnTo>
                <a:cubicBezTo>
                  <a:pt x="1376712" y="1981730"/>
                  <a:pt x="1396908" y="1881385"/>
                  <a:pt x="1421953" y="1782234"/>
                </a:cubicBezTo>
                <a:cubicBezTo>
                  <a:pt x="1449609" y="1672587"/>
                  <a:pt x="1496967" y="1573863"/>
                  <a:pt x="1595663" y="1508810"/>
                </a:cubicBezTo>
                <a:cubicBezTo>
                  <a:pt x="1664072" y="1463799"/>
                  <a:pt x="1741437" y="1445146"/>
                  <a:pt x="1821019" y="1433371"/>
                </a:cubicBezTo>
                <a:cubicBezTo>
                  <a:pt x="1928626" y="1417462"/>
                  <a:pt x="2037659" y="1418571"/>
                  <a:pt x="2145629" y="1408684"/>
                </a:cubicBezTo>
                <a:cubicBezTo>
                  <a:pt x="2226804" y="1401247"/>
                  <a:pt x="2306675" y="1386905"/>
                  <a:pt x="2377005" y="1342933"/>
                </a:cubicBezTo>
                <a:cubicBezTo>
                  <a:pt x="2518498" y="1254479"/>
                  <a:pt x="2579471" y="1120189"/>
                  <a:pt x="2587529" y="958550"/>
                </a:cubicBezTo>
                <a:cubicBezTo>
                  <a:pt x="2589346" y="921726"/>
                  <a:pt x="2589746" y="884884"/>
                  <a:pt x="2592171" y="848248"/>
                </a:cubicBezTo>
                <a:close/>
                <a:moveTo>
                  <a:pt x="2606710" y="259492"/>
                </a:moveTo>
                <a:lnTo>
                  <a:pt x="2606710" y="336671"/>
                </a:lnTo>
                <a:lnTo>
                  <a:pt x="2602410" y="343831"/>
                </a:lnTo>
                <a:cubicBezTo>
                  <a:pt x="2591559" y="364936"/>
                  <a:pt x="2581674" y="387444"/>
                  <a:pt x="2572719" y="411322"/>
                </a:cubicBezTo>
                <a:cubicBezTo>
                  <a:pt x="2523753" y="541719"/>
                  <a:pt x="2482491" y="674923"/>
                  <a:pt x="2427548" y="803000"/>
                </a:cubicBezTo>
                <a:cubicBezTo>
                  <a:pt x="2400108" y="867128"/>
                  <a:pt x="2370008" y="929874"/>
                  <a:pt x="2329499" y="986901"/>
                </a:cubicBezTo>
                <a:cubicBezTo>
                  <a:pt x="2254322" y="1092554"/>
                  <a:pt x="2148906" y="1146842"/>
                  <a:pt x="2023213" y="1167133"/>
                </a:cubicBezTo>
                <a:cubicBezTo>
                  <a:pt x="1936144" y="1181143"/>
                  <a:pt x="1847878" y="1183797"/>
                  <a:pt x="1760442" y="1193737"/>
                </a:cubicBezTo>
                <a:cubicBezTo>
                  <a:pt x="1695169" y="1201182"/>
                  <a:pt x="1630445" y="1210683"/>
                  <a:pt x="1568577" y="1234111"/>
                </a:cubicBezTo>
                <a:cubicBezTo>
                  <a:pt x="1494301" y="1262299"/>
                  <a:pt x="1440067" y="1312672"/>
                  <a:pt x="1403044" y="1382267"/>
                </a:cubicBezTo>
                <a:cubicBezTo>
                  <a:pt x="1348253" y="1485054"/>
                  <a:pt x="1316202" y="1596417"/>
                  <a:pt x="1279655" y="1706149"/>
                </a:cubicBezTo>
                <a:cubicBezTo>
                  <a:pt x="1252165" y="1788862"/>
                  <a:pt x="1223249" y="1870765"/>
                  <a:pt x="1183183" y="1948554"/>
                </a:cubicBezTo>
                <a:cubicBezTo>
                  <a:pt x="1142167" y="2028231"/>
                  <a:pt x="1088701" y="2088938"/>
                  <a:pt x="1023413" y="2131867"/>
                </a:cubicBezTo>
                <a:lnTo>
                  <a:pt x="948869" y="2167637"/>
                </a:lnTo>
                <a:lnTo>
                  <a:pt x="794391" y="2167637"/>
                </a:lnTo>
                <a:lnTo>
                  <a:pt x="907141" y="2145015"/>
                </a:lnTo>
                <a:cubicBezTo>
                  <a:pt x="1019058" y="2106554"/>
                  <a:pt x="1101962" y="2026425"/>
                  <a:pt x="1158654" y="1908836"/>
                </a:cubicBezTo>
                <a:cubicBezTo>
                  <a:pt x="1201892" y="1819009"/>
                  <a:pt x="1229977" y="1723667"/>
                  <a:pt x="1261571" y="1629498"/>
                </a:cubicBezTo>
                <a:cubicBezTo>
                  <a:pt x="1284725" y="1560685"/>
                  <a:pt x="1308927" y="1492207"/>
                  <a:pt x="1335893" y="1424559"/>
                </a:cubicBezTo>
                <a:cubicBezTo>
                  <a:pt x="1395781" y="1274460"/>
                  <a:pt x="1506378" y="1191808"/>
                  <a:pt x="1664032" y="1166659"/>
                </a:cubicBezTo>
                <a:cubicBezTo>
                  <a:pt x="1754138" y="1152251"/>
                  <a:pt x="1845258" y="1147319"/>
                  <a:pt x="1935823" y="1138078"/>
                </a:cubicBezTo>
                <a:cubicBezTo>
                  <a:pt x="1967346" y="1134814"/>
                  <a:pt x="1998824" y="1130030"/>
                  <a:pt x="2030112" y="1125007"/>
                </a:cubicBezTo>
                <a:cubicBezTo>
                  <a:pt x="2168475" y="1102629"/>
                  <a:pt x="2267052" y="1025518"/>
                  <a:pt x="2334020" y="904209"/>
                </a:cubicBezTo>
                <a:cubicBezTo>
                  <a:pt x="2398671" y="786930"/>
                  <a:pt x="2438778" y="659787"/>
                  <a:pt x="2483998" y="534566"/>
                </a:cubicBezTo>
                <a:cubicBezTo>
                  <a:pt x="2501345" y="486400"/>
                  <a:pt x="2517938" y="437920"/>
                  <a:pt x="2537534" y="390774"/>
                </a:cubicBezTo>
                <a:close/>
                <a:moveTo>
                  <a:pt x="2606710" y="0"/>
                </a:moveTo>
                <a:lnTo>
                  <a:pt x="2606710" y="41406"/>
                </a:lnTo>
                <a:lnTo>
                  <a:pt x="2581878" y="51940"/>
                </a:lnTo>
                <a:cubicBezTo>
                  <a:pt x="2531437" y="79290"/>
                  <a:pt x="2486920" y="116941"/>
                  <a:pt x="2451020" y="169198"/>
                </a:cubicBezTo>
                <a:cubicBezTo>
                  <a:pt x="2407938" y="231787"/>
                  <a:pt x="2384162" y="302262"/>
                  <a:pt x="2365947" y="375313"/>
                </a:cubicBezTo>
                <a:cubicBezTo>
                  <a:pt x="2341302" y="473600"/>
                  <a:pt x="2329713" y="574478"/>
                  <a:pt x="2303661" y="672562"/>
                </a:cubicBezTo>
                <a:cubicBezTo>
                  <a:pt x="2256111" y="852082"/>
                  <a:pt x="2135086" y="954665"/>
                  <a:pt x="1963998" y="1007211"/>
                </a:cubicBezTo>
                <a:cubicBezTo>
                  <a:pt x="1852556" y="1041452"/>
                  <a:pt x="1736495" y="1047743"/>
                  <a:pt x="1621607" y="1060580"/>
                </a:cubicBezTo>
                <a:cubicBezTo>
                  <a:pt x="1577764" y="1065493"/>
                  <a:pt x="1534415" y="1072584"/>
                  <a:pt x="1491102" y="1080892"/>
                </a:cubicBezTo>
                <a:cubicBezTo>
                  <a:pt x="1350441" y="1107909"/>
                  <a:pt x="1259123" y="1191382"/>
                  <a:pt x="1210592" y="1324079"/>
                </a:cubicBezTo>
                <a:cubicBezTo>
                  <a:pt x="1186050" y="1391349"/>
                  <a:pt x="1162991" y="1459306"/>
                  <a:pt x="1138943" y="1526806"/>
                </a:cubicBezTo>
                <a:cubicBezTo>
                  <a:pt x="1120412" y="1579151"/>
                  <a:pt x="1097981" y="1629542"/>
                  <a:pt x="1068015" y="1676443"/>
                </a:cubicBezTo>
                <a:cubicBezTo>
                  <a:pt x="1002848" y="1778627"/>
                  <a:pt x="908980" y="1830008"/>
                  <a:pt x="788975" y="1834774"/>
                </a:cubicBezTo>
                <a:cubicBezTo>
                  <a:pt x="731344" y="1837054"/>
                  <a:pt x="675149" y="1826193"/>
                  <a:pt x="618454" y="1817053"/>
                </a:cubicBezTo>
                <a:cubicBezTo>
                  <a:pt x="444950" y="1789245"/>
                  <a:pt x="285032" y="1814098"/>
                  <a:pt x="160760" y="1952545"/>
                </a:cubicBezTo>
                <a:cubicBezTo>
                  <a:pt x="117314" y="2001009"/>
                  <a:pt x="92637" y="2061764"/>
                  <a:pt x="66507" y="2120797"/>
                </a:cubicBezTo>
                <a:lnTo>
                  <a:pt x="45889" y="2167637"/>
                </a:lnTo>
                <a:lnTo>
                  <a:pt x="0" y="2167637"/>
                </a:lnTo>
                <a:lnTo>
                  <a:pt x="54580" y="2048346"/>
                </a:lnTo>
                <a:cubicBezTo>
                  <a:pt x="85818" y="1980875"/>
                  <a:pt x="123871" y="1917158"/>
                  <a:pt x="184414" y="1871958"/>
                </a:cubicBezTo>
                <a:cubicBezTo>
                  <a:pt x="322064" y="1769118"/>
                  <a:pt x="477013" y="1747217"/>
                  <a:pt x="642179" y="1781367"/>
                </a:cubicBezTo>
                <a:cubicBezTo>
                  <a:pt x="685462" y="1790302"/>
                  <a:pt x="728655" y="1796193"/>
                  <a:pt x="773061" y="1795893"/>
                </a:cubicBezTo>
                <a:cubicBezTo>
                  <a:pt x="905855" y="1794947"/>
                  <a:pt x="997626" y="1730590"/>
                  <a:pt x="1057215" y="1615170"/>
                </a:cubicBezTo>
                <a:cubicBezTo>
                  <a:pt x="1095967" y="1540221"/>
                  <a:pt x="1118194" y="1458826"/>
                  <a:pt x="1145976" y="1379698"/>
                </a:cubicBezTo>
                <a:cubicBezTo>
                  <a:pt x="1167418" y="1318796"/>
                  <a:pt x="1190896" y="1258687"/>
                  <a:pt x="1226484" y="1204184"/>
                </a:cubicBezTo>
                <a:cubicBezTo>
                  <a:pt x="1291658" y="1104253"/>
                  <a:pt x="1390168" y="1059373"/>
                  <a:pt x="1502613" y="1038202"/>
                </a:cubicBezTo>
                <a:cubicBezTo>
                  <a:pt x="1597306" y="1020368"/>
                  <a:pt x="1693867" y="1016003"/>
                  <a:pt x="1789125" y="1002780"/>
                </a:cubicBezTo>
                <a:cubicBezTo>
                  <a:pt x="1849920" y="994312"/>
                  <a:pt x="1910279" y="983541"/>
                  <a:pt x="1969042" y="964227"/>
                </a:cubicBezTo>
                <a:cubicBezTo>
                  <a:pt x="2134950" y="909584"/>
                  <a:pt x="2237599" y="799693"/>
                  <a:pt x="2273831" y="626788"/>
                </a:cubicBezTo>
                <a:cubicBezTo>
                  <a:pt x="2295409" y="523782"/>
                  <a:pt x="2310732" y="419379"/>
                  <a:pt x="2339357" y="317685"/>
                </a:cubicBezTo>
                <a:cubicBezTo>
                  <a:pt x="2379694" y="174405"/>
                  <a:pt x="2457054" y="71309"/>
                  <a:pt x="2575849" y="10758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/>
          </a:p>
        </p:txBody>
      </p:sp>
      <p:pic>
        <p:nvPicPr>
          <p:cNvPr id="4" name="Imagen 2" descr="Icono&#10;&#10;El contenido generado por IA puede ser incorrecto.">
            <a:extLst>
              <a:ext uri="{FF2B5EF4-FFF2-40B4-BE49-F238E27FC236}">
                <a16:creationId xmlns:a16="http://schemas.microsoft.com/office/drawing/2014/main" id="{D64AD191-3BAC-D8B2-06CE-C60D187C6EC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691" t="726" r="1718" b="7117"/>
          <a:stretch/>
        </p:blipFill>
        <p:spPr>
          <a:xfrm>
            <a:off x="557161" y="401915"/>
            <a:ext cx="362119" cy="32674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447E9EB-FDC2-EAF6-D284-4543754E92A2}"/>
              </a:ext>
            </a:extLst>
          </p:cNvPr>
          <p:cNvSpPr txBox="1">
            <a:spLocks/>
          </p:cNvSpPr>
          <p:nvPr/>
        </p:nvSpPr>
        <p:spPr>
          <a:xfrm>
            <a:off x="1407712" y="2675893"/>
            <a:ext cx="9376576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Example Cover Letters for Sustainability Roles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058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AD4728-98FB-4727-988A-00A641A1D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DE2D48B9-7CD9-A582-DF15-52E1E8A15A7B}"/>
              </a:ext>
            </a:extLst>
          </p:cNvPr>
          <p:cNvSpPr/>
          <p:nvPr/>
        </p:nvSpPr>
        <p:spPr>
          <a:xfrm>
            <a:off x="10948988" y="437695"/>
            <a:ext cx="619125" cy="26161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accent3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D30AAB6-0CFD-45C0-0E6F-E758D7224215}"/>
              </a:ext>
            </a:extLst>
          </p:cNvPr>
          <p:cNvSpPr txBox="1"/>
          <p:nvPr/>
        </p:nvSpPr>
        <p:spPr>
          <a:xfrm>
            <a:off x="868395" y="452303"/>
            <a:ext cx="14673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accent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ESG Academy</a:t>
            </a:r>
            <a:endParaRPr lang="en-ID" sz="1100" b="1" dirty="0">
              <a:solidFill>
                <a:schemeClr val="tx1">
                  <a:lumMod val="75000"/>
                  <a:lumOff val="25000"/>
                </a:schemeClr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26FFE8B-AD90-3006-80F6-99CBC4C071CA}"/>
              </a:ext>
            </a:extLst>
          </p:cNvPr>
          <p:cNvSpPr txBox="1"/>
          <p:nvPr/>
        </p:nvSpPr>
        <p:spPr>
          <a:xfrm>
            <a:off x="10975801" y="437695"/>
            <a:ext cx="5654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Poppins" panose="00000500000000000000" pitchFamily="2" charset="0"/>
                <a:ea typeface="Open Sans SemiBold" pitchFamily="2" charset="0"/>
                <a:cs typeface="Poppins" panose="00000500000000000000" pitchFamily="2" charset="0"/>
                <a:hlinkClick r:id="rId3"/>
              </a:rPr>
              <a:t>Login</a:t>
            </a:r>
            <a:endParaRPr lang="en-ID" sz="1100" dirty="0">
              <a:solidFill>
                <a:schemeClr val="bg1"/>
              </a:solidFill>
              <a:latin typeface="Poppins" panose="00000500000000000000" pitchFamily="2" charset="0"/>
              <a:ea typeface="Open Sans SemiBold" pitchFamily="2" charset="0"/>
              <a:cs typeface="Poppins" panose="00000500000000000000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E5A3DB7-F830-83B1-C432-9B7D7EF6B242}"/>
              </a:ext>
            </a:extLst>
          </p:cNvPr>
          <p:cNvSpPr txBox="1"/>
          <p:nvPr/>
        </p:nvSpPr>
        <p:spPr>
          <a:xfrm>
            <a:off x="10111740" y="437695"/>
            <a:ext cx="7070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Poppins Light" panose="00000400000000000000" pitchFamily="2" charset="0"/>
                <a:ea typeface="Open Sans Light" pitchFamily="2" charset="0"/>
                <a:cs typeface="Poppins Light" panose="00000400000000000000" pitchFamily="2" charset="0"/>
                <a:hlinkClick r:id="rId4"/>
              </a:rPr>
              <a:t>Sign Up</a:t>
            </a:r>
            <a:endParaRPr lang="en-ID" sz="1100" dirty="0">
              <a:solidFill>
                <a:schemeClr val="bg1">
                  <a:lumMod val="65000"/>
                </a:schemeClr>
              </a:solidFill>
              <a:latin typeface="Poppins Light" panose="00000400000000000000" pitchFamily="2" charset="0"/>
              <a:ea typeface="Open Sans Light" pitchFamily="2" charset="0"/>
              <a:cs typeface="Poppins Light" panose="00000400000000000000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2CB9473-DD18-CBB7-83A7-C6FD238543D5}"/>
              </a:ext>
            </a:extLst>
          </p:cNvPr>
          <p:cNvSpPr txBox="1"/>
          <p:nvPr/>
        </p:nvSpPr>
        <p:spPr>
          <a:xfrm>
            <a:off x="6830207" y="1645497"/>
            <a:ext cx="11455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Poppins SemiBold" panose="00000700000000000000" pitchFamily="2" charset="0"/>
                <a:ea typeface="Open Sans SemiBold" pitchFamily="2" charset="0"/>
                <a:cs typeface="Poppins SemiBold" panose="00000700000000000000" pitchFamily="2" charset="0"/>
              </a:rPr>
              <a:t>Lorem Ipsum</a:t>
            </a:r>
            <a:endParaRPr lang="id-ID" sz="1400" dirty="0">
              <a:solidFill>
                <a:schemeClr val="bg1"/>
              </a:solidFill>
              <a:latin typeface="Poppins SemiBold" panose="00000700000000000000" pitchFamily="2" charset="0"/>
              <a:ea typeface="Open Sans SemiBold" pitchFamily="2" charset="0"/>
              <a:cs typeface="Poppins SemiBold" panose="00000700000000000000" pitchFamily="2" charset="0"/>
            </a:endParaRPr>
          </a:p>
        </p:txBody>
      </p:sp>
      <p:sp>
        <p:nvSpPr>
          <p:cNvPr id="70" name="Freeform 3">
            <a:extLst>
              <a:ext uri="{FF2B5EF4-FFF2-40B4-BE49-F238E27FC236}">
                <a16:creationId xmlns:a16="http://schemas.microsoft.com/office/drawing/2014/main" id="{F8050D29-2D1F-1CD8-1F24-4190CBA9B7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915" y="4986914"/>
            <a:ext cx="107126" cy="107124"/>
          </a:xfrm>
          <a:custGeom>
            <a:avLst/>
            <a:gdLst>
              <a:gd name="T0" fmla="*/ 191 w 520"/>
              <a:gd name="T1" fmla="*/ 0 h 520"/>
              <a:gd name="T2" fmla="*/ 191 w 520"/>
              <a:gd name="T3" fmla="*/ 68 h 520"/>
              <a:gd name="T4" fmla="*/ 408 w 520"/>
              <a:gd name="T5" fmla="*/ 68 h 520"/>
              <a:gd name="T6" fmla="*/ 0 w 520"/>
              <a:gd name="T7" fmla="*/ 476 h 520"/>
              <a:gd name="T8" fmla="*/ 43 w 520"/>
              <a:gd name="T9" fmla="*/ 519 h 520"/>
              <a:gd name="T10" fmla="*/ 451 w 520"/>
              <a:gd name="T11" fmla="*/ 111 h 520"/>
              <a:gd name="T12" fmla="*/ 451 w 520"/>
              <a:gd name="T13" fmla="*/ 327 h 520"/>
              <a:gd name="T14" fmla="*/ 519 w 520"/>
              <a:gd name="T15" fmla="*/ 327 h 520"/>
              <a:gd name="T16" fmla="*/ 519 w 520"/>
              <a:gd name="T17" fmla="*/ 0 h 520"/>
              <a:gd name="T18" fmla="*/ 191 w 520"/>
              <a:gd name="T19" fmla="*/ 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20" h="520">
                <a:moveTo>
                  <a:pt x="191" y="0"/>
                </a:moveTo>
                <a:lnTo>
                  <a:pt x="191" y="68"/>
                </a:lnTo>
                <a:lnTo>
                  <a:pt x="408" y="68"/>
                </a:lnTo>
                <a:lnTo>
                  <a:pt x="0" y="476"/>
                </a:lnTo>
                <a:lnTo>
                  <a:pt x="43" y="519"/>
                </a:lnTo>
                <a:lnTo>
                  <a:pt x="451" y="111"/>
                </a:lnTo>
                <a:lnTo>
                  <a:pt x="451" y="327"/>
                </a:lnTo>
                <a:lnTo>
                  <a:pt x="519" y="327"/>
                </a:lnTo>
                <a:lnTo>
                  <a:pt x="519" y="0"/>
                </a:lnTo>
                <a:lnTo>
                  <a:pt x="191" y="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A4759AC-21E6-72BD-A85E-20356A28BD99}"/>
              </a:ext>
            </a:extLst>
          </p:cNvPr>
          <p:cNvSpPr txBox="1"/>
          <p:nvPr/>
        </p:nvSpPr>
        <p:spPr>
          <a:xfrm>
            <a:off x="580387" y="6262059"/>
            <a:ext cx="3264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Poppins Light" panose="00000400000000000000" pitchFamily="2" charset="0"/>
                <a:ea typeface="Open Sans Light" pitchFamily="2" charset="0"/>
                <a:cs typeface="Poppins Light" panose="00000400000000000000" pitchFamily="2" charset="0"/>
              </a:rPr>
              <a:t>www.esgacademy.education</a:t>
            </a:r>
            <a:endParaRPr lang="en-ID" sz="1200" dirty="0">
              <a:solidFill>
                <a:schemeClr val="bg1">
                  <a:lumMod val="65000"/>
                </a:schemeClr>
              </a:solidFill>
              <a:latin typeface="Poppins Light" panose="00000400000000000000" pitchFamily="2" charset="0"/>
              <a:ea typeface="Open Sans Light" pitchFamily="2" charset="0"/>
              <a:cs typeface="Poppins Light" panose="00000400000000000000" pitchFamily="2" charset="0"/>
            </a:endParaRPr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FF6C9718-B18E-FA8E-3EA4-DC8227DA5A6D}"/>
              </a:ext>
            </a:extLst>
          </p:cNvPr>
          <p:cNvSpPr/>
          <p:nvPr/>
        </p:nvSpPr>
        <p:spPr>
          <a:xfrm>
            <a:off x="6231831" y="1660030"/>
            <a:ext cx="79799" cy="454217"/>
          </a:xfrm>
          <a:prstGeom prst="roundRect">
            <a:avLst>
              <a:gd name="adj" fmla="val 42032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BA38642E-F83B-D9F6-B8A5-5F93033907E7}"/>
              </a:ext>
            </a:extLst>
          </p:cNvPr>
          <p:cNvSpPr/>
          <p:nvPr/>
        </p:nvSpPr>
        <p:spPr>
          <a:xfrm>
            <a:off x="6384713" y="1660030"/>
            <a:ext cx="79799" cy="454217"/>
          </a:xfrm>
          <a:prstGeom prst="roundRect">
            <a:avLst>
              <a:gd name="adj" fmla="val 34571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E0414535-C1B7-A199-FFF1-C39C86C10FCB}"/>
              </a:ext>
            </a:extLst>
          </p:cNvPr>
          <p:cNvSpPr/>
          <p:nvPr/>
        </p:nvSpPr>
        <p:spPr>
          <a:xfrm>
            <a:off x="6537595" y="1660030"/>
            <a:ext cx="79799" cy="454217"/>
          </a:xfrm>
          <a:prstGeom prst="roundRect">
            <a:avLst>
              <a:gd name="adj" fmla="val 39047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BF5AC499-93EB-9BA7-4AFE-CDCD2C02EF60}"/>
              </a:ext>
            </a:extLst>
          </p:cNvPr>
          <p:cNvSpPr/>
          <p:nvPr/>
        </p:nvSpPr>
        <p:spPr>
          <a:xfrm>
            <a:off x="6231831" y="1835943"/>
            <a:ext cx="79799" cy="278303"/>
          </a:xfrm>
          <a:prstGeom prst="roundRect">
            <a:avLst>
              <a:gd name="adj" fmla="val 405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E7E0D467-53B6-8D5D-2B2A-2FAFCC748763}"/>
              </a:ext>
            </a:extLst>
          </p:cNvPr>
          <p:cNvSpPr/>
          <p:nvPr/>
        </p:nvSpPr>
        <p:spPr>
          <a:xfrm>
            <a:off x="6384713" y="1769269"/>
            <a:ext cx="79799" cy="344978"/>
          </a:xfrm>
          <a:prstGeom prst="roundRect">
            <a:avLst>
              <a:gd name="adj" fmla="val 3457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555C136A-C42C-3896-4F1C-7B83626F0E29}"/>
              </a:ext>
            </a:extLst>
          </p:cNvPr>
          <p:cNvSpPr/>
          <p:nvPr/>
        </p:nvSpPr>
        <p:spPr>
          <a:xfrm>
            <a:off x="6537595" y="1701403"/>
            <a:ext cx="79799" cy="412844"/>
          </a:xfrm>
          <a:prstGeom prst="roundRect">
            <a:avLst>
              <a:gd name="adj" fmla="val 390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C7DDF1EB-B0C7-9239-A40D-3AA48D211A13}"/>
              </a:ext>
            </a:extLst>
          </p:cNvPr>
          <p:cNvSpPr/>
          <p:nvPr/>
        </p:nvSpPr>
        <p:spPr>
          <a:xfrm rot="10800000">
            <a:off x="-7243" y="-1"/>
            <a:ext cx="880120" cy="731873"/>
          </a:xfrm>
          <a:custGeom>
            <a:avLst/>
            <a:gdLst>
              <a:gd name="connsiteX0" fmla="*/ 2606710 w 2606710"/>
              <a:gd name="connsiteY0" fmla="*/ 2061651 h 2167637"/>
              <a:gd name="connsiteX1" fmla="*/ 2606710 w 2606710"/>
              <a:gd name="connsiteY1" fmla="*/ 2102989 h 2167637"/>
              <a:gd name="connsiteX2" fmla="*/ 2445970 w 2606710"/>
              <a:gd name="connsiteY2" fmla="*/ 2151437 h 2167637"/>
              <a:gd name="connsiteX3" fmla="*/ 2402296 w 2606710"/>
              <a:gd name="connsiteY3" fmla="*/ 2167637 h 2167637"/>
              <a:gd name="connsiteX4" fmla="*/ 2290970 w 2606710"/>
              <a:gd name="connsiteY4" fmla="*/ 2167637 h 2167637"/>
              <a:gd name="connsiteX5" fmla="*/ 2401472 w 2606710"/>
              <a:gd name="connsiteY5" fmla="*/ 2124382 h 2167637"/>
              <a:gd name="connsiteX6" fmla="*/ 2564286 w 2606710"/>
              <a:gd name="connsiteY6" fmla="*/ 2073747 h 2167637"/>
              <a:gd name="connsiteX7" fmla="*/ 2606710 w 2606710"/>
              <a:gd name="connsiteY7" fmla="*/ 1935997 h 2167637"/>
              <a:gd name="connsiteX8" fmla="*/ 2606710 w 2606710"/>
              <a:gd name="connsiteY8" fmla="*/ 1979007 h 2167637"/>
              <a:gd name="connsiteX9" fmla="*/ 2560915 w 2606710"/>
              <a:gd name="connsiteY9" fmla="*/ 2002671 h 2167637"/>
              <a:gd name="connsiteX10" fmla="*/ 2143578 w 2606710"/>
              <a:gd name="connsiteY10" fmla="*/ 2102525 h 2167637"/>
              <a:gd name="connsiteX11" fmla="*/ 1923076 w 2606710"/>
              <a:gd name="connsiteY11" fmla="*/ 2167157 h 2167637"/>
              <a:gd name="connsiteX12" fmla="*/ 1922285 w 2606710"/>
              <a:gd name="connsiteY12" fmla="*/ 2167637 h 2167637"/>
              <a:gd name="connsiteX13" fmla="*/ 1847405 w 2606710"/>
              <a:gd name="connsiteY13" fmla="*/ 2167637 h 2167637"/>
              <a:gd name="connsiteX14" fmla="*/ 1871594 w 2606710"/>
              <a:gd name="connsiteY14" fmla="*/ 2149962 h 2167637"/>
              <a:gd name="connsiteX15" fmla="*/ 2073554 w 2606710"/>
              <a:gd name="connsiteY15" fmla="*/ 2075507 h 2167637"/>
              <a:gd name="connsiteX16" fmla="*/ 2393280 w 2606710"/>
              <a:gd name="connsiteY16" fmla="*/ 2014046 h 2167637"/>
              <a:gd name="connsiteX17" fmla="*/ 2598432 w 2606710"/>
              <a:gd name="connsiteY17" fmla="*/ 1941406 h 2167637"/>
              <a:gd name="connsiteX18" fmla="*/ 2606710 w 2606710"/>
              <a:gd name="connsiteY18" fmla="*/ 1398547 h 2167637"/>
              <a:gd name="connsiteX19" fmla="*/ 2606710 w 2606710"/>
              <a:gd name="connsiteY19" fmla="*/ 1461571 h 2167637"/>
              <a:gd name="connsiteX20" fmla="*/ 2586299 w 2606710"/>
              <a:gd name="connsiteY20" fmla="*/ 1489204 h 2167637"/>
              <a:gd name="connsiteX21" fmla="*/ 2116455 w 2606710"/>
              <a:gd name="connsiteY21" fmla="*/ 1684649 h 2167637"/>
              <a:gd name="connsiteX22" fmla="*/ 1920314 w 2606710"/>
              <a:gd name="connsiteY22" fmla="*/ 1673973 h 2167637"/>
              <a:gd name="connsiteX23" fmla="*/ 1638456 w 2606710"/>
              <a:gd name="connsiteY23" fmla="*/ 1898677 h 2167637"/>
              <a:gd name="connsiteX24" fmla="*/ 1612562 w 2606710"/>
              <a:gd name="connsiteY24" fmla="*/ 2087173 h 2167637"/>
              <a:gd name="connsiteX25" fmla="*/ 1598281 w 2606710"/>
              <a:gd name="connsiteY25" fmla="*/ 2167637 h 2167637"/>
              <a:gd name="connsiteX26" fmla="*/ 1557377 w 2606710"/>
              <a:gd name="connsiteY26" fmla="*/ 2167637 h 2167637"/>
              <a:gd name="connsiteX27" fmla="*/ 1568647 w 2606710"/>
              <a:gd name="connsiteY27" fmla="*/ 2113960 h 2167637"/>
              <a:gd name="connsiteX28" fmla="*/ 1602866 w 2606710"/>
              <a:gd name="connsiteY28" fmla="*/ 1874096 h 2167637"/>
              <a:gd name="connsiteX29" fmla="*/ 1904258 w 2606710"/>
              <a:gd name="connsiteY29" fmla="*/ 1634427 h 2167637"/>
              <a:gd name="connsiteX30" fmla="*/ 2051317 w 2606710"/>
              <a:gd name="connsiteY30" fmla="*/ 1641886 h 2167637"/>
              <a:gd name="connsiteX31" fmla="*/ 2557204 w 2606710"/>
              <a:gd name="connsiteY31" fmla="*/ 1461857 h 2167637"/>
              <a:gd name="connsiteX32" fmla="*/ 2606710 w 2606710"/>
              <a:gd name="connsiteY32" fmla="*/ 753794 h 2167637"/>
              <a:gd name="connsiteX33" fmla="*/ 2606710 w 2606710"/>
              <a:gd name="connsiteY33" fmla="*/ 1092921 h 2167637"/>
              <a:gd name="connsiteX34" fmla="*/ 2595291 w 2606710"/>
              <a:gd name="connsiteY34" fmla="*/ 1133434 h 2167637"/>
              <a:gd name="connsiteX35" fmla="*/ 2182100 w 2606710"/>
              <a:gd name="connsiteY35" fmla="*/ 1444326 h 2167637"/>
              <a:gd name="connsiteX36" fmla="*/ 1894253 w 2606710"/>
              <a:gd name="connsiteY36" fmla="*/ 1465775 h 2167637"/>
              <a:gd name="connsiteX37" fmla="*/ 1745684 w 2606710"/>
              <a:gd name="connsiteY37" fmla="*/ 1489130 h 2167637"/>
              <a:gd name="connsiteX38" fmla="*/ 1473538 w 2606710"/>
              <a:gd name="connsiteY38" fmla="*/ 1753144 h 2167637"/>
              <a:gd name="connsiteX39" fmla="*/ 1392446 w 2606710"/>
              <a:gd name="connsiteY39" fmla="*/ 2099760 h 2167637"/>
              <a:gd name="connsiteX40" fmla="*/ 1369432 w 2606710"/>
              <a:gd name="connsiteY40" fmla="*/ 2167637 h 2167637"/>
              <a:gd name="connsiteX41" fmla="*/ 1322140 w 2606710"/>
              <a:gd name="connsiteY41" fmla="*/ 2167637 h 2167637"/>
              <a:gd name="connsiteX42" fmla="*/ 1353757 w 2606710"/>
              <a:gd name="connsiteY42" fmla="*/ 2081548 h 2167637"/>
              <a:gd name="connsiteX43" fmla="*/ 1421953 w 2606710"/>
              <a:gd name="connsiteY43" fmla="*/ 1782234 h 2167637"/>
              <a:gd name="connsiteX44" fmla="*/ 1595663 w 2606710"/>
              <a:gd name="connsiteY44" fmla="*/ 1508810 h 2167637"/>
              <a:gd name="connsiteX45" fmla="*/ 1821019 w 2606710"/>
              <a:gd name="connsiteY45" fmla="*/ 1433371 h 2167637"/>
              <a:gd name="connsiteX46" fmla="*/ 2145629 w 2606710"/>
              <a:gd name="connsiteY46" fmla="*/ 1408684 h 2167637"/>
              <a:gd name="connsiteX47" fmla="*/ 2377005 w 2606710"/>
              <a:gd name="connsiteY47" fmla="*/ 1342933 h 2167637"/>
              <a:gd name="connsiteX48" fmla="*/ 2587529 w 2606710"/>
              <a:gd name="connsiteY48" fmla="*/ 958550 h 2167637"/>
              <a:gd name="connsiteX49" fmla="*/ 2592171 w 2606710"/>
              <a:gd name="connsiteY49" fmla="*/ 848248 h 2167637"/>
              <a:gd name="connsiteX50" fmla="*/ 2606710 w 2606710"/>
              <a:gd name="connsiteY50" fmla="*/ 259492 h 2167637"/>
              <a:gd name="connsiteX51" fmla="*/ 2606710 w 2606710"/>
              <a:gd name="connsiteY51" fmla="*/ 336671 h 2167637"/>
              <a:gd name="connsiteX52" fmla="*/ 2602410 w 2606710"/>
              <a:gd name="connsiteY52" fmla="*/ 343831 h 2167637"/>
              <a:gd name="connsiteX53" fmla="*/ 2572719 w 2606710"/>
              <a:gd name="connsiteY53" fmla="*/ 411322 h 2167637"/>
              <a:gd name="connsiteX54" fmla="*/ 2427548 w 2606710"/>
              <a:gd name="connsiteY54" fmla="*/ 803000 h 2167637"/>
              <a:gd name="connsiteX55" fmla="*/ 2329499 w 2606710"/>
              <a:gd name="connsiteY55" fmla="*/ 986901 h 2167637"/>
              <a:gd name="connsiteX56" fmla="*/ 2023213 w 2606710"/>
              <a:gd name="connsiteY56" fmla="*/ 1167133 h 2167637"/>
              <a:gd name="connsiteX57" fmla="*/ 1760442 w 2606710"/>
              <a:gd name="connsiteY57" fmla="*/ 1193737 h 2167637"/>
              <a:gd name="connsiteX58" fmla="*/ 1568577 w 2606710"/>
              <a:gd name="connsiteY58" fmla="*/ 1234111 h 2167637"/>
              <a:gd name="connsiteX59" fmla="*/ 1403044 w 2606710"/>
              <a:gd name="connsiteY59" fmla="*/ 1382267 h 2167637"/>
              <a:gd name="connsiteX60" fmla="*/ 1279655 w 2606710"/>
              <a:gd name="connsiteY60" fmla="*/ 1706149 h 2167637"/>
              <a:gd name="connsiteX61" fmla="*/ 1183183 w 2606710"/>
              <a:gd name="connsiteY61" fmla="*/ 1948554 h 2167637"/>
              <a:gd name="connsiteX62" fmla="*/ 1023413 w 2606710"/>
              <a:gd name="connsiteY62" fmla="*/ 2131867 h 2167637"/>
              <a:gd name="connsiteX63" fmla="*/ 948869 w 2606710"/>
              <a:gd name="connsiteY63" fmla="*/ 2167637 h 2167637"/>
              <a:gd name="connsiteX64" fmla="*/ 794391 w 2606710"/>
              <a:gd name="connsiteY64" fmla="*/ 2167637 h 2167637"/>
              <a:gd name="connsiteX65" fmla="*/ 907141 w 2606710"/>
              <a:gd name="connsiteY65" fmla="*/ 2145015 h 2167637"/>
              <a:gd name="connsiteX66" fmla="*/ 1158654 w 2606710"/>
              <a:gd name="connsiteY66" fmla="*/ 1908836 h 2167637"/>
              <a:gd name="connsiteX67" fmla="*/ 1261571 w 2606710"/>
              <a:gd name="connsiteY67" fmla="*/ 1629498 h 2167637"/>
              <a:gd name="connsiteX68" fmla="*/ 1335893 w 2606710"/>
              <a:gd name="connsiteY68" fmla="*/ 1424559 h 2167637"/>
              <a:gd name="connsiteX69" fmla="*/ 1664032 w 2606710"/>
              <a:gd name="connsiteY69" fmla="*/ 1166659 h 2167637"/>
              <a:gd name="connsiteX70" fmla="*/ 1935823 w 2606710"/>
              <a:gd name="connsiteY70" fmla="*/ 1138078 h 2167637"/>
              <a:gd name="connsiteX71" fmla="*/ 2030112 w 2606710"/>
              <a:gd name="connsiteY71" fmla="*/ 1125007 h 2167637"/>
              <a:gd name="connsiteX72" fmla="*/ 2334020 w 2606710"/>
              <a:gd name="connsiteY72" fmla="*/ 904209 h 2167637"/>
              <a:gd name="connsiteX73" fmla="*/ 2483998 w 2606710"/>
              <a:gd name="connsiteY73" fmla="*/ 534566 h 2167637"/>
              <a:gd name="connsiteX74" fmla="*/ 2537534 w 2606710"/>
              <a:gd name="connsiteY74" fmla="*/ 390774 h 2167637"/>
              <a:gd name="connsiteX75" fmla="*/ 2606710 w 2606710"/>
              <a:gd name="connsiteY75" fmla="*/ 0 h 2167637"/>
              <a:gd name="connsiteX76" fmla="*/ 2606710 w 2606710"/>
              <a:gd name="connsiteY76" fmla="*/ 41406 h 2167637"/>
              <a:gd name="connsiteX77" fmla="*/ 2581878 w 2606710"/>
              <a:gd name="connsiteY77" fmla="*/ 51940 h 2167637"/>
              <a:gd name="connsiteX78" fmla="*/ 2451020 w 2606710"/>
              <a:gd name="connsiteY78" fmla="*/ 169198 h 2167637"/>
              <a:gd name="connsiteX79" fmla="*/ 2365947 w 2606710"/>
              <a:gd name="connsiteY79" fmla="*/ 375313 h 2167637"/>
              <a:gd name="connsiteX80" fmla="*/ 2303661 w 2606710"/>
              <a:gd name="connsiteY80" fmla="*/ 672562 h 2167637"/>
              <a:gd name="connsiteX81" fmla="*/ 1963998 w 2606710"/>
              <a:gd name="connsiteY81" fmla="*/ 1007211 h 2167637"/>
              <a:gd name="connsiteX82" fmla="*/ 1621607 w 2606710"/>
              <a:gd name="connsiteY82" fmla="*/ 1060580 h 2167637"/>
              <a:gd name="connsiteX83" fmla="*/ 1491102 w 2606710"/>
              <a:gd name="connsiteY83" fmla="*/ 1080892 h 2167637"/>
              <a:gd name="connsiteX84" fmla="*/ 1210592 w 2606710"/>
              <a:gd name="connsiteY84" fmla="*/ 1324079 h 2167637"/>
              <a:gd name="connsiteX85" fmla="*/ 1138943 w 2606710"/>
              <a:gd name="connsiteY85" fmla="*/ 1526806 h 2167637"/>
              <a:gd name="connsiteX86" fmla="*/ 1068015 w 2606710"/>
              <a:gd name="connsiteY86" fmla="*/ 1676443 h 2167637"/>
              <a:gd name="connsiteX87" fmla="*/ 788975 w 2606710"/>
              <a:gd name="connsiteY87" fmla="*/ 1834774 h 2167637"/>
              <a:gd name="connsiteX88" fmla="*/ 618454 w 2606710"/>
              <a:gd name="connsiteY88" fmla="*/ 1817053 h 2167637"/>
              <a:gd name="connsiteX89" fmla="*/ 160760 w 2606710"/>
              <a:gd name="connsiteY89" fmla="*/ 1952545 h 2167637"/>
              <a:gd name="connsiteX90" fmla="*/ 66507 w 2606710"/>
              <a:gd name="connsiteY90" fmla="*/ 2120797 h 2167637"/>
              <a:gd name="connsiteX91" fmla="*/ 45889 w 2606710"/>
              <a:gd name="connsiteY91" fmla="*/ 2167637 h 2167637"/>
              <a:gd name="connsiteX92" fmla="*/ 0 w 2606710"/>
              <a:gd name="connsiteY92" fmla="*/ 2167637 h 2167637"/>
              <a:gd name="connsiteX93" fmla="*/ 54580 w 2606710"/>
              <a:gd name="connsiteY93" fmla="*/ 2048346 h 2167637"/>
              <a:gd name="connsiteX94" fmla="*/ 184414 w 2606710"/>
              <a:gd name="connsiteY94" fmla="*/ 1871958 h 2167637"/>
              <a:gd name="connsiteX95" fmla="*/ 642179 w 2606710"/>
              <a:gd name="connsiteY95" fmla="*/ 1781367 h 2167637"/>
              <a:gd name="connsiteX96" fmla="*/ 773061 w 2606710"/>
              <a:gd name="connsiteY96" fmla="*/ 1795893 h 2167637"/>
              <a:gd name="connsiteX97" fmla="*/ 1057215 w 2606710"/>
              <a:gd name="connsiteY97" fmla="*/ 1615170 h 2167637"/>
              <a:gd name="connsiteX98" fmla="*/ 1145976 w 2606710"/>
              <a:gd name="connsiteY98" fmla="*/ 1379698 h 2167637"/>
              <a:gd name="connsiteX99" fmla="*/ 1226484 w 2606710"/>
              <a:gd name="connsiteY99" fmla="*/ 1204184 h 2167637"/>
              <a:gd name="connsiteX100" fmla="*/ 1502613 w 2606710"/>
              <a:gd name="connsiteY100" fmla="*/ 1038202 h 2167637"/>
              <a:gd name="connsiteX101" fmla="*/ 1789125 w 2606710"/>
              <a:gd name="connsiteY101" fmla="*/ 1002780 h 2167637"/>
              <a:gd name="connsiteX102" fmla="*/ 1969042 w 2606710"/>
              <a:gd name="connsiteY102" fmla="*/ 964227 h 2167637"/>
              <a:gd name="connsiteX103" fmla="*/ 2273831 w 2606710"/>
              <a:gd name="connsiteY103" fmla="*/ 626788 h 2167637"/>
              <a:gd name="connsiteX104" fmla="*/ 2339357 w 2606710"/>
              <a:gd name="connsiteY104" fmla="*/ 317685 h 2167637"/>
              <a:gd name="connsiteX105" fmla="*/ 2575849 w 2606710"/>
              <a:gd name="connsiteY105" fmla="*/ 10758 h 2167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2606710" h="2167637">
                <a:moveTo>
                  <a:pt x="2606710" y="2061651"/>
                </a:moveTo>
                <a:lnTo>
                  <a:pt x="2606710" y="2102989"/>
                </a:lnTo>
                <a:lnTo>
                  <a:pt x="2445970" y="2151437"/>
                </a:lnTo>
                <a:lnTo>
                  <a:pt x="2402296" y="2167637"/>
                </a:lnTo>
                <a:lnTo>
                  <a:pt x="2290970" y="2167637"/>
                </a:lnTo>
                <a:lnTo>
                  <a:pt x="2401472" y="2124382"/>
                </a:lnTo>
                <a:cubicBezTo>
                  <a:pt x="2455297" y="2106009"/>
                  <a:pt x="2509698" y="2089553"/>
                  <a:pt x="2564286" y="2073747"/>
                </a:cubicBezTo>
                <a:close/>
                <a:moveTo>
                  <a:pt x="2606710" y="1935997"/>
                </a:moveTo>
                <a:lnTo>
                  <a:pt x="2606710" y="1979007"/>
                </a:lnTo>
                <a:lnTo>
                  <a:pt x="2560915" y="2002671"/>
                </a:lnTo>
                <a:cubicBezTo>
                  <a:pt x="2427342" y="2058778"/>
                  <a:pt x="2284533" y="2077146"/>
                  <a:pt x="2143578" y="2102525"/>
                </a:cubicBezTo>
                <a:cubicBezTo>
                  <a:pt x="2067770" y="2116198"/>
                  <a:pt x="1993248" y="2134218"/>
                  <a:pt x="1923076" y="2167157"/>
                </a:cubicBezTo>
                <a:lnTo>
                  <a:pt x="1922285" y="2167637"/>
                </a:lnTo>
                <a:lnTo>
                  <a:pt x="1847405" y="2167637"/>
                </a:lnTo>
                <a:lnTo>
                  <a:pt x="1871594" y="2149962"/>
                </a:lnTo>
                <a:cubicBezTo>
                  <a:pt x="1932434" y="2114615"/>
                  <a:pt x="2000577" y="2091166"/>
                  <a:pt x="2073554" y="2075507"/>
                </a:cubicBezTo>
                <a:cubicBezTo>
                  <a:pt x="2179675" y="2052759"/>
                  <a:pt x="2287811" y="2040247"/>
                  <a:pt x="2393280" y="2014046"/>
                </a:cubicBezTo>
                <a:cubicBezTo>
                  <a:pt x="2464033" y="1996382"/>
                  <a:pt x="2533262" y="1974561"/>
                  <a:pt x="2598432" y="1941406"/>
                </a:cubicBezTo>
                <a:close/>
                <a:moveTo>
                  <a:pt x="2606710" y="1398547"/>
                </a:moveTo>
                <a:lnTo>
                  <a:pt x="2606710" y="1461571"/>
                </a:lnTo>
                <a:lnTo>
                  <a:pt x="2586299" y="1489204"/>
                </a:lnTo>
                <a:cubicBezTo>
                  <a:pt x="2461386" y="1630655"/>
                  <a:pt x="2305072" y="1696341"/>
                  <a:pt x="2116455" y="1684649"/>
                </a:cubicBezTo>
                <a:cubicBezTo>
                  <a:pt x="2051081" y="1680642"/>
                  <a:pt x="1985692" y="1674079"/>
                  <a:pt x="1920314" y="1673973"/>
                </a:cubicBezTo>
                <a:cubicBezTo>
                  <a:pt x="1763545" y="1673873"/>
                  <a:pt x="1674989" y="1745870"/>
                  <a:pt x="1638456" y="1898677"/>
                </a:cubicBezTo>
                <a:cubicBezTo>
                  <a:pt x="1623565" y="1960661"/>
                  <a:pt x="1618829" y="2024047"/>
                  <a:pt x="1612562" y="2087173"/>
                </a:cubicBezTo>
                <a:lnTo>
                  <a:pt x="1598281" y="2167637"/>
                </a:lnTo>
                <a:lnTo>
                  <a:pt x="1557377" y="2167637"/>
                </a:lnTo>
                <a:lnTo>
                  <a:pt x="1568647" y="2113960"/>
                </a:lnTo>
                <a:cubicBezTo>
                  <a:pt x="1577750" y="2033688"/>
                  <a:pt x="1581593" y="1952784"/>
                  <a:pt x="1602866" y="1874096"/>
                </a:cubicBezTo>
                <a:cubicBezTo>
                  <a:pt x="1644699" y="1719241"/>
                  <a:pt x="1744002" y="1639913"/>
                  <a:pt x="1904258" y="1634427"/>
                </a:cubicBezTo>
                <a:cubicBezTo>
                  <a:pt x="1953555" y="1632639"/>
                  <a:pt x="2002753" y="1635607"/>
                  <a:pt x="2051317" y="1641886"/>
                </a:cubicBezTo>
                <a:cubicBezTo>
                  <a:pt x="2269033" y="1669978"/>
                  <a:pt x="2432674" y="1601370"/>
                  <a:pt x="2557204" y="1461857"/>
                </a:cubicBezTo>
                <a:close/>
                <a:moveTo>
                  <a:pt x="2606710" y="753794"/>
                </a:moveTo>
                <a:lnTo>
                  <a:pt x="2606710" y="1092921"/>
                </a:lnTo>
                <a:lnTo>
                  <a:pt x="2595291" y="1133434"/>
                </a:lnTo>
                <a:cubicBezTo>
                  <a:pt x="2530747" y="1313229"/>
                  <a:pt x="2389738" y="1420972"/>
                  <a:pt x="2182100" y="1444326"/>
                </a:cubicBezTo>
                <a:cubicBezTo>
                  <a:pt x="2086520" y="1454999"/>
                  <a:pt x="1990170" y="1458261"/>
                  <a:pt x="1894253" y="1465775"/>
                </a:cubicBezTo>
                <a:cubicBezTo>
                  <a:pt x="1844231" y="1469777"/>
                  <a:pt x="1794698" y="1477907"/>
                  <a:pt x="1745684" y="1489130"/>
                </a:cubicBezTo>
                <a:cubicBezTo>
                  <a:pt x="1601364" y="1522104"/>
                  <a:pt x="1516253" y="1615505"/>
                  <a:pt x="1473538" y="1753144"/>
                </a:cubicBezTo>
                <a:cubicBezTo>
                  <a:pt x="1438327" y="1866797"/>
                  <a:pt x="1422684" y="1984857"/>
                  <a:pt x="1392446" y="2099760"/>
                </a:cubicBezTo>
                <a:lnTo>
                  <a:pt x="1369432" y="2167637"/>
                </a:lnTo>
                <a:lnTo>
                  <a:pt x="1322140" y="2167637"/>
                </a:lnTo>
                <a:lnTo>
                  <a:pt x="1353757" y="2081548"/>
                </a:lnTo>
                <a:cubicBezTo>
                  <a:pt x="1376712" y="1981730"/>
                  <a:pt x="1396908" y="1881385"/>
                  <a:pt x="1421953" y="1782234"/>
                </a:cubicBezTo>
                <a:cubicBezTo>
                  <a:pt x="1449609" y="1672587"/>
                  <a:pt x="1496967" y="1573863"/>
                  <a:pt x="1595663" y="1508810"/>
                </a:cubicBezTo>
                <a:cubicBezTo>
                  <a:pt x="1664072" y="1463799"/>
                  <a:pt x="1741437" y="1445146"/>
                  <a:pt x="1821019" y="1433371"/>
                </a:cubicBezTo>
                <a:cubicBezTo>
                  <a:pt x="1928626" y="1417462"/>
                  <a:pt x="2037659" y="1418571"/>
                  <a:pt x="2145629" y="1408684"/>
                </a:cubicBezTo>
                <a:cubicBezTo>
                  <a:pt x="2226804" y="1401247"/>
                  <a:pt x="2306675" y="1386905"/>
                  <a:pt x="2377005" y="1342933"/>
                </a:cubicBezTo>
                <a:cubicBezTo>
                  <a:pt x="2518498" y="1254479"/>
                  <a:pt x="2579471" y="1120189"/>
                  <a:pt x="2587529" y="958550"/>
                </a:cubicBezTo>
                <a:cubicBezTo>
                  <a:pt x="2589346" y="921726"/>
                  <a:pt x="2589746" y="884884"/>
                  <a:pt x="2592171" y="848248"/>
                </a:cubicBezTo>
                <a:close/>
                <a:moveTo>
                  <a:pt x="2606710" y="259492"/>
                </a:moveTo>
                <a:lnTo>
                  <a:pt x="2606710" y="336671"/>
                </a:lnTo>
                <a:lnTo>
                  <a:pt x="2602410" y="343831"/>
                </a:lnTo>
                <a:cubicBezTo>
                  <a:pt x="2591559" y="364936"/>
                  <a:pt x="2581674" y="387444"/>
                  <a:pt x="2572719" y="411322"/>
                </a:cubicBezTo>
                <a:cubicBezTo>
                  <a:pt x="2523753" y="541719"/>
                  <a:pt x="2482491" y="674923"/>
                  <a:pt x="2427548" y="803000"/>
                </a:cubicBezTo>
                <a:cubicBezTo>
                  <a:pt x="2400108" y="867128"/>
                  <a:pt x="2370008" y="929874"/>
                  <a:pt x="2329499" y="986901"/>
                </a:cubicBezTo>
                <a:cubicBezTo>
                  <a:pt x="2254322" y="1092554"/>
                  <a:pt x="2148906" y="1146842"/>
                  <a:pt x="2023213" y="1167133"/>
                </a:cubicBezTo>
                <a:cubicBezTo>
                  <a:pt x="1936144" y="1181143"/>
                  <a:pt x="1847878" y="1183797"/>
                  <a:pt x="1760442" y="1193737"/>
                </a:cubicBezTo>
                <a:cubicBezTo>
                  <a:pt x="1695169" y="1201182"/>
                  <a:pt x="1630445" y="1210683"/>
                  <a:pt x="1568577" y="1234111"/>
                </a:cubicBezTo>
                <a:cubicBezTo>
                  <a:pt x="1494301" y="1262299"/>
                  <a:pt x="1440067" y="1312672"/>
                  <a:pt x="1403044" y="1382267"/>
                </a:cubicBezTo>
                <a:cubicBezTo>
                  <a:pt x="1348253" y="1485054"/>
                  <a:pt x="1316202" y="1596417"/>
                  <a:pt x="1279655" y="1706149"/>
                </a:cubicBezTo>
                <a:cubicBezTo>
                  <a:pt x="1252165" y="1788862"/>
                  <a:pt x="1223249" y="1870765"/>
                  <a:pt x="1183183" y="1948554"/>
                </a:cubicBezTo>
                <a:cubicBezTo>
                  <a:pt x="1142167" y="2028231"/>
                  <a:pt x="1088701" y="2088938"/>
                  <a:pt x="1023413" y="2131867"/>
                </a:cubicBezTo>
                <a:lnTo>
                  <a:pt x="948869" y="2167637"/>
                </a:lnTo>
                <a:lnTo>
                  <a:pt x="794391" y="2167637"/>
                </a:lnTo>
                <a:lnTo>
                  <a:pt x="907141" y="2145015"/>
                </a:lnTo>
                <a:cubicBezTo>
                  <a:pt x="1019058" y="2106554"/>
                  <a:pt x="1101962" y="2026425"/>
                  <a:pt x="1158654" y="1908836"/>
                </a:cubicBezTo>
                <a:cubicBezTo>
                  <a:pt x="1201892" y="1819009"/>
                  <a:pt x="1229977" y="1723667"/>
                  <a:pt x="1261571" y="1629498"/>
                </a:cubicBezTo>
                <a:cubicBezTo>
                  <a:pt x="1284725" y="1560685"/>
                  <a:pt x="1308927" y="1492207"/>
                  <a:pt x="1335893" y="1424559"/>
                </a:cubicBezTo>
                <a:cubicBezTo>
                  <a:pt x="1395781" y="1274460"/>
                  <a:pt x="1506378" y="1191808"/>
                  <a:pt x="1664032" y="1166659"/>
                </a:cubicBezTo>
                <a:cubicBezTo>
                  <a:pt x="1754138" y="1152251"/>
                  <a:pt x="1845258" y="1147319"/>
                  <a:pt x="1935823" y="1138078"/>
                </a:cubicBezTo>
                <a:cubicBezTo>
                  <a:pt x="1967346" y="1134814"/>
                  <a:pt x="1998824" y="1130030"/>
                  <a:pt x="2030112" y="1125007"/>
                </a:cubicBezTo>
                <a:cubicBezTo>
                  <a:pt x="2168475" y="1102629"/>
                  <a:pt x="2267052" y="1025518"/>
                  <a:pt x="2334020" y="904209"/>
                </a:cubicBezTo>
                <a:cubicBezTo>
                  <a:pt x="2398671" y="786930"/>
                  <a:pt x="2438778" y="659787"/>
                  <a:pt x="2483998" y="534566"/>
                </a:cubicBezTo>
                <a:cubicBezTo>
                  <a:pt x="2501345" y="486400"/>
                  <a:pt x="2517938" y="437920"/>
                  <a:pt x="2537534" y="390774"/>
                </a:cubicBezTo>
                <a:close/>
                <a:moveTo>
                  <a:pt x="2606710" y="0"/>
                </a:moveTo>
                <a:lnTo>
                  <a:pt x="2606710" y="41406"/>
                </a:lnTo>
                <a:lnTo>
                  <a:pt x="2581878" y="51940"/>
                </a:lnTo>
                <a:cubicBezTo>
                  <a:pt x="2531437" y="79290"/>
                  <a:pt x="2486920" y="116941"/>
                  <a:pt x="2451020" y="169198"/>
                </a:cubicBezTo>
                <a:cubicBezTo>
                  <a:pt x="2407938" y="231787"/>
                  <a:pt x="2384162" y="302262"/>
                  <a:pt x="2365947" y="375313"/>
                </a:cubicBezTo>
                <a:cubicBezTo>
                  <a:pt x="2341302" y="473600"/>
                  <a:pt x="2329713" y="574478"/>
                  <a:pt x="2303661" y="672562"/>
                </a:cubicBezTo>
                <a:cubicBezTo>
                  <a:pt x="2256111" y="852082"/>
                  <a:pt x="2135086" y="954665"/>
                  <a:pt x="1963998" y="1007211"/>
                </a:cubicBezTo>
                <a:cubicBezTo>
                  <a:pt x="1852556" y="1041452"/>
                  <a:pt x="1736495" y="1047743"/>
                  <a:pt x="1621607" y="1060580"/>
                </a:cubicBezTo>
                <a:cubicBezTo>
                  <a:pt x="1577764" y="1065493"/>
                  <a:pt x="1534415" y="1072584"/>
                  <a:pt x="1491102" y="1080892"/>
                </a:cubicBezTo>
                <a:cubicBezTo>
                  <a:pt x="1350441" y="1107909"/>
                  <a:pt x="1259123" y="1191382"/>
                  <a:pt x="1210592" y="1324079"/>
                </a:cubicBezTo>
                <a:cubicBezTo>
                  <a:pt x="1186050" y="1391349"/>
                  <a:pt x="1162991" y="1459306"/>
                  <a:pt x="1138943" y="1526806"/>
                </a:cubicBezTo>
                <a:cubicBezTo>
                  <a:pt x="1120412" y="1579151"/>
                  <a:pt x="1097981" y="1629542"/>
                  <a:pt x="1068015" y="1676443"/>
                </a:cubicBezTo>
                <a:cubicBezTo>
                  <a:pt x="1002848" y="1778627"/>
                  <a:pt x="908980" y="1830008"/>
                  <a:pt x="788975" y="1834774"/>
                </a:cubicBezTo>
                <a:cubicBezTo>
                  <a:pt x="731344" y="1837054"/>
                  <a:pt x="675149" y="1826193"/>
                  <a:pt x="618454" y="1817053"/>
                </a:cubicBezTo>
                <a:cubicBezTo>
                  <a:pt x="444950" y="1789245"/>
                  <a:pt x="285032" y="1814098"/>
                  <a:pt x="160760" y="1952545"/>
                </a:cubicBezTo>
                <a:cubicBezTo>
                  <a:pt x="117314" y="2001009"/>
                  <a:pt x="92637" y="2061764"/>
                  <a:pt x="66507" y="2120797"/>
                </a:cubicBezTo>
                <a:lnTo>
                  <a:pt x="45889" y="2167637"/>
                </a:lnTo>
                <a:lnTo>
                  <a:pt x="0" y="2167637"/>
                </a:lnTo>
                <a:lnTo>
                  <a:pt x="54580" y="2048346"/>
                </a:lnTo>
                <a:cubicBezTo>
                  <a:pt x="85818" y="1980875"/>
                  <a:pt x="123871" y="1917158"/>
                  <a:pt x="184414" y="1871958"/>
                </a:cubicBezTo>
                <a:cubicBezTo>
                  <a:pt x="322064" y="1769118"/>
                  <a:pt x="477013" y="1747217"/>
                  <a:pt x="642179" y="1781367"/>
                </a:cubicBezTo>
                <a:cubicBezTo>
                  <a:pt x="685462" y="1790302"/>
                  <a:pt x="728655" y="1796193"/>
                  <a:pt x="773061" y="1795893"/>
                </a:cubicBezTo>
                <a:cubicBezTo>
                  <a:pt x="905855" y="1794947"/>
                  <a:pt x="997626" y="1730590"/>
                  <a:pt x="1057215" y="1615170"/>
                </a:cubicBezTo>
                <a:cubicBezTo>
                  <a:pt x="1095967" y="1540221"/>
                  <a:pt x="1118194" y="1458826"/>
                  <a:pt x="1145976" y="1379698"/>
                </a:cubicBezTo>
                <a:cubicBezTo>
                  <a:pt x="1167418" y="1318796"/>
                  <a:pt x="1190896" y="1258687"/>
                  <a:pt x="1226484" y="1204184"/>
                </a:cubicBezTo>
                <a:cubicBezTo>
                  <a:pt x="1291658" y="1104253"/>
                  <a:pt x="1390168" y="1059373"/>
                  <a:pt x="1502613" y="1038202"/>
                </a:cubicBezTo>
                <a:cubicBezTo>
                  <a:pt x="1597306" y="1020368"/>
                  <a:pt x="1693867" y="1016003"/>
                  <a:pt x="1789125" y="1002780"/>
                </a:cubicBezTo>
                <a:cubicBezTo>
                  <a:pt x="1849920" y="994312"/>
                  <a:pt x="1910279" y="983541"/>
                  <a:pt x="1969042" y="964227"/>
                </a:cubicBezTo>
                <a:cubicBezTo>
                  <a:pt x="2134950" y="909584"/>
                  <a:pt x="2237599" y="799693"/>
                  <a:pt x="2273831" y="626788"/>
                </a:cubicBezTo>
                <a:cubicBezTo>
                  <a:pt x="2295409" y="523782"/>
                  <a:pt x="2310732" y="419379"/>
                  <a:pt x="2339357" y="317685"/>
                </a:cubicBezTo>
                <a:cubicBezTo>
                  <a:pt x="2379694" y="174405"/>
                  <a:pt x="2457054" y="71309"/>
                  <a:pt x="2575849" y="10758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/>
          </a:p>
        </p:txBody>
      </p:sp>
      <p:pic>
        <p:nvPicPr>
          <p:cNvPr id="4" name="Imagen 2" descr="Icono&#10;&#10;El contenido generado por IA puede ser incorrecto.">
            <a:extLst>
              <a:ext uri="{FF2B5EF4-FFF2-40B4-BE49-F238E27FC236}">
                <a16:creationId xmlns:a16="http://schemas.microsoft.com/office/drawing/2014/main" id="{4AF1A0B7-2020-6F9C-213C-C720D0AF31C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691" t="726" r="1718" b="7117"/>
          <a:stretch/>
        </p:blipFill>
        <p:spPr>
          <a:xfrm>
            <a:off x="557161" y="401915"/>
            <a:ext cx="362119" cy="32674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771953-E0F1-CC20-2D44-734C6252A502}"/>
              </a:ext>
            </a:extLst>
          </p:cNvPr>
          <p:cNvSpPr txBox="1"/>
          <p:nvPr/>
        </p:nvSpPr>
        <p:spPr>
          <a:xfrm>
            <a:off x="738220" y="1645497"/>
            <a:ext cx="885997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/>
              <a:t>Dear [Hiring Manager],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 am excited to apply for the Sustainability Analyst position at [Company].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With a background in [Your Degree] and hands-on experience in [Relevant Project or Internship], I am eager to contribute to your team’s ESG initiatives.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 am passionate about using data-driven insights to support climate action and sustainable business practices.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 look forward to bringing my research skills, stakeholder engagement experience, and commitment to impact to [Company].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Best regards,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[Your Name]</a:t>
            </a:r>
          </a:p>
          <a:p>
            <a:endParaRPr lang="en-US" sz="32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852EEDF-E98F-BCDF-6E1E-2CFBB14AB10E}"/>
              </a:ext>
            </a:extLst>
          </p:cNvPr>
          <p:cNvSpPr txBox="1">
            <a:spLocks/>
          </p:cNvSpPr>
          <p:nvPr/>
        </p:nvSpPr>
        <p:spPr>
          <a:xfrm>
            <a:off x="557161" y="971246"/>
            <a:ext cx="9376576" cy="7980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1. Entry-Level Sustainability Analyst Cover Letter</a:t>
            </a:r>
            <a:endParaRPr lang="en-US" sz="3200" dirty="0">
              <a:solidFill>
                <a:schemeClr val="accent6">
                  <a:lumMod val="50000"/>
                </a:schemeClr>
              </a:solidFill>
            </a:endParaRPr>
          </a:p>
          <a:p>
            <a:pPr fontAlgn="base"/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291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FF402-83C6-FA9A-A3AE-EDA35A74F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7456DAC5-1523-3B62-4D88-4EE13923BEE4}"/>
              </a:ext>
            </a:extLst>
          </p:cNvPr>
          <p:cNvSpPr/>
          <p:nvPr/>
        </p:nvSpPr>
        <p:spPr>
          <a:xfrm>
            <a:off x="10948988" y="437695"/>
            <a:ext cx="619125" cy="26161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accent3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6BCC642-96C4-42CB-B2C8-BBCEE35395EA}"/>
              </a:ext>
            </a:extLst>
          </p:cNvPr>
          <p:cNvSpPr txBox="1"/>
          <p:nvPr/>
        </p:nvSpPr>
        <p:spPr>
          <a:xfrm>
            <a:off x="868395" y="452303"/>
            <a:ext cx="14673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accent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ESG Academy</a:t>
            </a:r>
            <a:endParaRPr lang="en-ID" sz="1100" b="1" dirty="0">
              <a:solidFill>
                <a:schemeClr val="tx1">
                  <a:lumMod val="75000"/>
                  <a:lumOff val="25000"/>
                </a:schemeClr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F77E31-FD5E-EA35-7857-23B0A05620B1}"/>
              </a:ext>
            </a:extLst>
          </p:cNvPr>
          <p:cNvSpPr txBox="1"/>
          <p:nvPr/>
        </p:nvSpPr>
        <p:spPr>
          <a:xfrm>
            <a:off x="10975801" y="437695"/>
            <a:ext cx="5654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Poppins" panose="00000500000000000000" pitchFamily="2" charset="0"/>
                <a:ea typeface="Open Sans SemiBold" pitchFamily="2" charset="0"/>
                <a:cs typeface="Poppins" panose="00000500000000000000" pitchFamily="2" charset="0"/>
                <a:hlinkClick r:id="rId3"/>
              </a:rPr>
              <a:t>Login</a:t>
            </a:r>
            <a:endParaRPr lang="en-ID" sz="1100" dirty="0">
              <a:solidFill>
                <a:schemeClr val="bg1"/>
              </a:solidFill>
              <a:latin typeface="Poppins" panose="00000500000000000000" pitchFamily="2" charset="0"/>
              <a:ea typeface="Open Sans SemiBold" pitchFamily="2" charset="0"/>
              <a:cs typeface="Poppins" panose="00000500000000000000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BFF6630-7F52-0B2C-90CF-C29AF4E27D96}"/>
              </a:ext>
            </a:extLst>
          </p:cNvPr>
          <p:cNvSpPr txBox="1"/>
          <p:nvPr/>
        </p:nvSpPr>
        <p:spPr>
          <a:xfrm>
            <a:off x="10111740" y="437695"/>
            <a:ext cx="7070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Poppins Light" panose="00000400000000000000" pitchFamily="2" charset="0"/>
                <a:ea typeface="Open Sans Light" pitchFamily="2" charset="0"/>
                <a:cs typeface="Poppins Light" panose="00000400000000000000" pitchFamily="2" charset="0"/>
                <a:hlinkClick r:id="rId4"/>
              </a:rPr>
              <a:t>Sign Up</a:t>
            </a:r>
            <a:endParaRPr lang="en-ID" sz="1100" dirty="0">
              <a:solidFill>
                <a:schemeClr val="bg1">
                  <a:lumMod val="65000"/>
                </a:schemeClr>
              </a:solidFill>
              <a:latin typeface="Poppins Light" panose="00000400000000000000" pitchFamily="2" charset="0"/>
              <a:ea typeface="Open Sans Light" pitchFamily="2" charset="0"/>
              <a:cs typeface="Poppins Light" panose="00000400000000000000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D965B80-FBF2-583C-A91E-1AD8FB58D23A}"/>
              </a:ext>
            </a:extLst>
          </p:cNvPr>
          <p:cNvSpPr txBox="1"/>
          <p:nvPr/>
        </p:nvSpPr>
        <p:spPr>
          <a:xfrm>
            <a:off x="6830207" y="1645497"/>
            <a:ext cx="11455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Poppins SemiBold" panose="00000700000000000000" pitchFamily="2" charset="0"/>
                <a:ea typeface="Open Sans SemiBold" pitchFamily="2" charset="0"/>
                <a:cs typeface="Poppins SemiBold" panose="00000700000000000000" pitchFamily="2" charset="0"/>
              </a:rPr>
              <a:t>Lorem Ipsum</a:t>
            </a:r>
            <a:endParaRPr lang="id-ID" sz="1400" dirty="0">
              <a:solidFill>
                <a:schemeClr val="bg1"/>
              </a:solidFill>
              <a:latin typeface="Poppins SemiBold" panose="00000700000000000000" pitchFamily="2" charset="0"/>
              <a:ea typeface="Open Sans SemiBold" pitchFamily="2" charset="0"/>
              <a:cs typeface="Poppins SemiBold" panose="00000700000000000000" pitchFamily="2" charset="0"/>
            </a:endParaRPr>
          </a:p>
        </p:txBody>
      </p:sp>
      <p:sp>
        <p:nvSpPr>
          <p:cNvPr id="70" name="Freeform 3">
            <a:extLst>
              <a:ext uri="{FF2B5EF4-FFF2-40B4-BE49-F238E27FC236}">
                <a16:creationId xmlns:a16="http://schemas.microsoft.com/office/drawing/2014/main" id="{BCEBA09A-42D9-E00A-389C-CC3D0E0A51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915" y="4986914"/>
            <a:ext cx="107126" cy="107124"/>
          </a:xfrm>
          <a:custGeom>
            <a:avLst/>
            <a:gdLst>
              <a:gd name="T0" fmla="*/ 191 w 520"/>
              <a:gd name="T1" fmla="*/ 0 h 520"/>
              <a:gd name="T2" fmla="*/ 191 w 520"/>
              <a:gd name="T3" fmla="*/ 68 h 520"/>
              <a:gd name="T4" fmla="*/ 408 w 520"/>
              <a:gd name="T5" fmla="*/ 68 h 520"/>
              <a:gd name="T6" fmla="*/ 0 w 520"/>
              <a:gd name="T7" fmla="*/ 476 h 520"/>
              <a:gd name="T8" fmla="*/ 43 w 520"/>
              <a:gd name="T9" fmla="*/ 519 h 520"/>
              <a:gd name="T10" fmla="*/ 451 w 520"/>
              <a:gd name="T11" fmla="*/ 111 h 520"/>
              <a:gd name="T12" fmla="*/ 451 w 520"/>
              <a:gd name="T13" fmla="*/ 327 h 520"/>
              <a:gd name="T14" fmla="*/ 519 w 520"/>
              <a:gd name="T15" fmla="*/ 327 h 520"/>
              <a:gd name="T16" fmla="*/ 519 w 520"/>
              <a:gd name="T17" fmla="*/ 0 h 520"/>
              <a:gd name="T18" fmla="*/ 191 w 520"/>
              <a:gd name="T19" fmla="*/ 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20" h="520">
                <a:moveTo>
                  <a:pt x="191" y="0"/>
                </a:moveTo>
                <a:lnTo>
                  <a:pt x="191" y="68"/>
                </a:lnTo>
                <a:lnTo>
                  <a:pt x="408" y="68"/>
                </a:lnTo>
                <a:lnTo>
                  <a:pt x="0" y="476"/>
                </a:lnTo>
                <a:lnTo>
                  <a:pt x="43" y="519"/>
                </a:lnTo>
                <a:lnTo>
                  <a:pt x="451" y="111"/>
                </a:lnTo>
                <a:lnTo>
                  <a:pt x="451" y="327"/>
                </a:lnTo>
                <a:lnTo>
                  <a:pt x="519" y="327"/>
                </a:lnTo>
                <a:lnTo>
                  <a:pt x="519" y="0"/>
                </a:lnTo>
                <a:lnTo>
                  <a:pt x="191" y="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D1E02947-B8C7-6202-C3C8-A2B9E8CC3C3E}"/>
              </a:ext>
            </a:extLst>
          </p:cNvPr>
          <p:cNvSpPr txBox="1"/>
          <p:nvPr/>
        </p:nvSpPr>
        <p:spPr>
          <a:xfrm>
            <a:off x="580387" y="6262059"/>
            <a:ext cx="3264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Poppins Light" panose="00000400000000000000" pitchFamily="2" charset="0"/>
                <a:ea typeface="Open Sans Light" pitchFamily="2" charset="0"/>
                <a:cs typeface="Poppins Light" panose="00000400000000000000" pitchFamily="2" charset="0"/>
              </a:rPr>
              <a:t>www.esgacademy.education</a:t>
            </a:r>
            <a:endParaRPr lang="en-ID" sz="1200" dirty="0">
              <a:solidFill>
                <a:schemeClr val="bg1">
                  <a:lumMod val="65000"/>
                </a:schemeClr>
              </a:solidFill>
              <a:latin typeface="Poppins Light" panose="00000400000000000000" pitchFamily="2" charset="0"/>
              <a:ea typeface="Open Sans Light" pitchFamily="2" charset="0"/>
              <a:cs typeface="Poppins Light" panose="00000400000000000000" pitchFamily="2" charset="0"/>
            </a:endParaRPr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70AFAC30-89ED-AED0-04BC-BC1F82E778D8}"/>
              </a:ext>
            </a:extLst>
          </p:cNvPr>
          <p:cNvSpPr/>
          <p:nvPr/>
        </p:nvSpPr>
        <p:spPr>
          <a:xfrm>
            <a:off x="6231831" y="1660030"/>
            <a:ext cx="79799" cy="454217"/>
          </a:xfrm>
          <a:prstGeom prst="roundRect">
            <a:avLst>
              <a:gd name="adj" fmla="val 42032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BFEB0904-86E1-5977-B0FB-77236139B277}"/>
              </a:ext>
            </a:extLst>
          </p:cNvPr>
          <p:cNvSpPr/>
          <p:nvPr/>
        </p:nvSpPr>
        <p:spPr>
          <a:xfrm>
            <a:off x="6384713" y="1660030"/>
            <a:ext cx="79799" cy="454217"/>
          </a:xfrm>
          <a:prstGeom prst="roundRect">
            <a:avLst>
              <a:gd name="adj" fmla="val 34571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08BB301F-2149-5C96-D039-D0C3160442CE}"/>
              </a:ext>
            </a:extLst>
          </p:cNvPr>
          <p:cNvSpPr/>
          <p:nvPr/>
        </p:nvSpPr>
        <p:spPr>
          <a:xfrm>
            <a:off x="6537595" y="1660030"/>
            <a:ext cx="79799" cy="454217"/>
          </a:xfrm>
          <a:prstGeom prst="roundRect">
            <a:avLst>
              <a:gd name="adj" fmla="val 39047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C476F135-3416-02AE-6AF7-0DF7379538D1}"/>
              </a:ext>
            </a:extLst>
          </p:cNvPr>
          <p:cNvSpPr/>
          <p:nvPr/>
        </p:nvSpPr>
        <p:spPr>
          <a:xfrm>
            <a:off x="6231831" y="1835943"/>
            <a:ext cx="79799" cy="278303"/>
          </a:xfrm>
          <a:prstGeom prst="roundRect">
            <a:avLst>
              <a:gd name="adj" fmla="val 405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87F4C14B-F028-AF04-89C0-1B03B0A56B23}"/>
              </a:ext>
            </a:extLst>
          </p:cNvPr>
          <p:cNvSpPr/>
          <p:nvPr/>
        </p:nvSpPr>
        <p:spPr>
          <a:xfrm>
            <a:off x="6384713" y="1769269"/>
            <a:ext cx="79799" cy="344978"/>
          </a:xfrm>
          <a:prstGeom prst="roundRect">
            <a:avLst>
              <a:gd name="adj" fmla="val 3457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ADF45611-6BC0-F98D-6068-BFBEC9543563}"/>
              </a:ext>
            </a:extLst>
          </p:cNvPr>
          <p:cNvSpPr/>
          <p:nvPr/>
        </p:nvSpPr>
        <p:spPr>
          <a:xfrm>
            <a:off x="6537595" y="1701403"/>
            <a:ext cx="79799" cy="412844"/>
          </a:xfrm>
          <a:prstGeom prst="roundRect">
            <a:avLst>
              <a:gd name="adj" fmla="val 390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9FDD342E-1A4C-CA14-3F2B-D9290BB07728}"/>
              </a:ext>
            </a:extLst>
          </p:cNvPr>
          <p:cNvSpPr/>
          <p:nvPr/>
        </p:nvSpPr>
        <p:spPr>
          <a:xfrm rot="10800000">
            <a:off x="-7243" y="-1"/>
            <a:ext cx="880120" cy="731873"/>
          </a:xfrm>
          <a:custGeom>
            <a:avLst/>
            <a:gdLst>
              <a:gd name="connsiteX0" fmla="*/ 2606710 w 2606710"/>
              <a:gd name="connsiteY0" fmla="*/ 2061651 h 2167637"/>
              <a:gd name="connsiteX1" fmla="*/ 2606710 w 2606710"/>
              <a:gd name="connsiteY1" fmla="*/ 2102989 h 2167637"/>
              <a:gd name="connsiteX2" fmla="*/ 2445970 w 2606710"/>
              <a:gd name="connsiteY2" fmla="*/ 2151437 h 2167637"/>
              <a:gd name="connsiteX3" fmla="*/ 2402296 w 2606710"/>
              <a:gd name="connsiteY3" fmla="*/ 2167637 h 2167637"/>
              <a:gd name="connsiteX4" fmla="*/ 2290970 w 2606710"/>
              <a:gd name="connsiteY4" fmla="*/ 2167637 h 2167637"/>
              <a:gd name="connsiteX5" fmla="*/ 2401472 w 2606710"/>
              <a:gd name="connsiteY5" fmla="*/ 2124382 h 2167637"/>
              <a:gd name="connsiteX6" fmla="*/ 2564286 w 2606710"/>
              <a:gd name="connsiteY6" fmla="*/ 2073747 h 2167637"/>
              <a:gd name="connsiteX7" fmla="*/ 2606710 w 2606710"/>
              <a:gd name="connsiteY7" fmla="*/ 1935997 h 2167637"/>
              <a:gd name="connsiteX8" fmla="*/ 2606710 w 2606710"/>
              <a:gd name="connsiteY8" fmla="*/ 1979007 h 2167637"/>
              <a:gd name="connsiteX9" fmla="*/ 2560915 w 2606710"/>
              <a:gd name="connsiteY9" fmla="*/ 2002671 h 2167637"/>
              <a:gd name="connsiteX10" fmla="*/ 2143578 w 2606710"/>
              <a:gd name="connsiteY10" fmla="*/ 2102525 h 2167637"/>
              <a:gd name="connsiteX11" fmla="*/ 1923076 w 2606710"/>
              <a:gd name="connsiteY11" fmla="*/ 2167157 h 2167637"/>
              <a:gd name="connsiteX12" fmla="*/ 1922285 w 2606710"/>
              <a:gd name="connsiteY12" fmla="*/ 2167637 h 2167637"/>
              <a:gd name="connsiteX13" fmla="*/ 1847405 w 2606710"/>
              <a:gd name="connsiteY13" fmla="*/ 2167637 h 2167637"/>
              <a:gd name="connsiteX14" fmla="*/ 1871594 w 2606710"/>
              <a:gd name="connsiteY14" fmla="*/ 2149962 h 2167637"/>
              <a:gd name="connsiteX15" fmla="*/ 2073554 w 2606710"/>
              <a:gd name="connsiteY15" fmla="*/ 2075507 h 2167637"/>
              <a:gd name="connsiteX16" fmla="*/ 2393280 w 2606710"/>
              <a:gd name="connsiteY16" fmla="*/ 2014046 h 2167637"/>
              <a:gd name="connsiteX17" fmla="*/ 2598432 w 2606710"/>
              <a:gd name="connsiteY17" fmla="*/ 1941406 h 2167637"/>
              <a:gd name="connsiteX18" fmla="*/ 2606710 w 2606710"/>
              <a:gd name="connsiteY18" fmla="*/ 1398547 h 2167637"/>
              <a:gd name="connsiteX19" fmla="*/ 2606710 w 2606710"/>
              <a:gd name="connsiteY19" fmla="*/ 1461571 h 2167637"/>
              <a:gd name="connsiteX20" fmla="*/ 2586299 w 2606710"/>
              <a:gd name="connsiteY20" fmla="*/ 1489204 h 2167637"/>
              <a:gd name="connsiteX21" fmla="*/ 2116455 w 2606710"/>
              <a:gd name="connsiteY21" fmla="*/ 1684649 h 2167637"/>
              <a:gd name="connsiteX22" fmla="*/ 1920314 w 2606710"/>
              <a:gd name="connsiteY22" fmla="*/ 1673973 h 2167637"/>
              <a:gd name="connsiteX23" fmla="*/ 1638456 w 2606710"/>
              <a:gd name="connsiteY23" fmla="*/ 1898677 h 2167637"/>
              <a:gd name="connsiteX24" fmla="*/ 1612562 w 2606710"/>
              <a:gd name="connsiteY24" fmla="*/ 2087173 h 2167637"/>
              <a:gd name="connsiteX25" fmla="*/ 1598281 w 2606710"/>
              <a:gd name="connsiteY25" fmla="*/ 2167637 h 2167637"/>
              <a:gd name="connsiteX26" fmla="*/ 1557377 w 2606710"/>
              <a:gd name="connsiteY26" fmla="*/ 2167637 h 2167637"/>
              <a:gd name="connsiteX27" fmla="*/ 1568647 w 2606710"/>
              <a:gd name="connsiteY27" fmla="*/ 2113960 h 2167637"/>
              <a:gd name="connsiteX28" fmla="*/ 1602866 w 2606710"/>
              <a:gd name="connsiteY28" fmla="*/ 1874096 h 2167637"/>
              <a:gd name="connsiteX29" fmla="*/ 1904258 w 2606710"/>
              <a:gd name="connsiteY29" fmla="*/ 1634427 h 2167637"/>
              <a:gd name="connsiteX30" fmla="*/ 2051317 w 2606710"/>
              <a:gd name="connsiteY30" fmla="*/ 1641886 h 2167637"/>
              <a:gd name="connsiteX31" fmla="*/ 2557204 w 2606710"/>
              <a:gd name="connsiteY31" fmla="*/ 1461857 h 2167637"/>
              <a:gd name="connsiteX32" fmla="*/ 2606710 w 2606710"/>
              <a:gd name="connsiteY32" fmla="*/ 753794 h 2167637"/>
              <a:gd name="connsiteX33" fmla="*/ 2606710 w 2606710"/>
              <a:gd name="connsiteY33" fmla="*/ 1092921 h 2167637"/>
              <a:gd name="connsiteX34" fmla="*/ 2595291 w 2606710"/>
              <a:gd name="connsiteY34" fmla="*/ 1133434 h 2167637"/>
              <a:gd name="connsiteX35" fmla="*/ 2182100 w 2606710"/>
              <a:gd name="connsiteY35" fmla="*/ 1444326 h 2167637"/>
              <a:gd name="connsiteX36" fmla="*/ 1894253 w 2606710"/>
              <a:gd name="connsiteY36" fmla="*/ 1465775 h 2167637"/>
              <a:gd name="connsiteX37" fmla="*/ 1745684 w 2606710"/>
              <a:gd name="connsiteY37" fmla="*/ 1489130 h 2167637"/>
              <a:gd name="connsiteX38" fmla="*/ 1473538 w 2606710"/>
              <a:gd name="connsiteY38" fmla="*/ 1753144 h 2167637"/>
              <a:gd name="connsiteX39" fmla="*/ 1392446 w 2606710"/>
              <a:gd name="connsiteY39" fmla="*/ 2099760 h 2167637"/>
              <a:gd name="connsiteX40" fmla="*/ 1369432 w 2606710"/>
              <a:gd name="connsiteY40" fmla="*/ 2167637 h 2167637"/>
              <a:gd name="connsiteX41" fmla="*/ 1322140 w 2606710"/>
              <a:gd name="connsiteY41" fmla="*/ 2167637 h 2167637"/>
              <a:gd name="connsiteX42" fmla="*/ 1353757 w 2606710"/>
              <a:gd name="connsiteY42" fmla="*/ 2081548 h 2167637"/>
              <a:gd name="connsiteX43" fmla="*/ 1421953 w 2606710"/>
              <a:gd name="connsiteY43" fmla="*/ 1782234 h 2167637"/>
              <a:gd name="connsiteX44" fmla="*/ 1595663 w 2606710"/>
              <a:gd name="connsiteY44" fmla="*/ 1508810 h 2167637"/>
              <a:gd name="connsiteX45" fmla="*/ 1821019 w 2606710"/>
              <a:gd name="connsiteY45" fmla="*/ 1433371 h 2167637"/>
              <a:gd name="connsiteX46" fmla="*/ 2145629 w 2606710"/>
              <a:gd name="connsiteY46" fmla="*/ 1408684 h 2167637"/>
              <a:gd name="connsiteX47" fmla="*/ 2377005 w 2606710"/>
              <a:gd name="connsiteY47" fmla="*/ 1342933 h 2167637"/>
              <a:gd name="connsiteX48" fmla="*/ 2587529 w 2606710"/>
              <a:gd name="connsiteY48" fmla="*/ 958550 h 2167637"/>
              <a:gd name="connsiteX49" fmla="*/ 2592171 w 2606710"/>
              <a:gd name="connsiteY49" fmla="*/ 848248 h 2167637"/>
              <a:gd name="connsiteX50" fmla="*/ 2606710 w 2606710"/>
              <a:gd name="connsiteY50" fmla="*/ 259492 h 2167637"/>
              <a:gd name="connsiteX51" fmla="*/ 2606710 w 2606710"/>
              <a:gd name="connsiteY51" fmla="*/ 336671 h 2167637"/>
              <a:gd name="connsiteX52" fmla="*/ 2602410 w 2606710"/>
              <a:gd name="connsiteY52" fmla="*/ 343831 h 2167637"/>
              <a:gd name="connsiteX53" fmla="*/ 2572719 w 2606710"/>
              <a:gd name="connsiteY53" fmla="*/ 411322 h 2167637"/>
              <a:gd name="connsiteX54" fmla="*/ 2427548 w 2606710"/>
              <a:gd name="connsiteY54" fmla="*/ 803000 h 2167637"/>
              <a:gd name="connsiteX55" fmla="*/ 2329499 w 2606710"/>
              <a:gd name="connsiteY55" fmla="*/ 986901 h 2167637"/>
              <a:gd name="connsiteX56" fmla="*/ 2023213 w 2606710"/>
              <a:gd name="connsiteY56" fmla="*/ 1167133 h 2167637"/>
              <a:gd name="connsiteX57" fmla="*/ 1760442 w 2606710"/>
              <a:gd name="connsiteY57" fmla="*/ 1193737 h 2167637"/>
              <a:gd name="connsiteX58" fmla="*/ 1568577 w 2606710"/>
              <a:gd name="connsiteY58" fmla="*/ 1234111 h 2167637"/>
              <a:gd name="connsiteX59" fmla="*/ 1403044 w 2606710"/>
              <a:gd name="connsiteY59" fmla="*/ 1382267 h 2167637"/>
              <a:gd name="connsiteX60" fmla="*/ 1279655 w 2606710"/>
              <a:gd name="connsiteY60" fmla="*/ 1706149 h 2167637"/>
              <a:gd name="connsiteX61" fmla="*/ 1183183 w 2606710"/>
              <a:gd name="connsiteY61" fmla="*/ 1948554 h 2167637"/>
              <a:gd name="connsiteX62" fmla="*/ 1023413 w 2606710"/>
              <a:gd name="connsiteY62" fmla="*/ 2131867 h 2167637"/>
              <a:gd name="connsiteX63" fmla="*/ 948869 w 2606710"/>
              <a:gd name="connsiteY63" fmla="*/ 2167637 h 2167637"/>
              <a:gd name="connsiteX64" fmla="*/ 794391 w 2606710"/>
              <a:gd name="connsiteY64" fmla="*/ 2167637 h 2167637"/>
              <a:gd name="connsiteX65" fmla="*/ 907141 w 2606710"/>
              <a:gd name="connsiteY65" fmla="*/ 2145015 h 2167637"/>
              <a:gd name="connsiteX66" fmla="*/ 1158654 w 2606710"/>
              <a:gd name="connsiteY66" fmla="*/ 1908836 h 2167637"/>
              <a:gd name="connsiteX67" fmla="*/ 1261571 w 2606710"/>
              <a:gd name="connsiteY67" fmla="*/ 1629498 h 2167637"/>
              <a:gd name="connsiteX68" fmla="*/ 1335893 w 2606710"/>
              <a:gd name="connsiteY68" fmla="*/ 1424559 h 2167637"/>
              <a:gd name="connsiteX69" fmla="*/ 1664032 w 2606710"/>
              <a:gd name="connsiteY69" fmla="*/ 1166659 h 2167637"/>
              <a:gd name="connsiteX70" fmla="*/ 1935823 w 2606710"/>
              <a:gd name="connsiteY70" fmla="*/ 1138078 h 2167637"/>
              <a:gd name="connsiteX71" fmla="*/ 2030112 w 2606710"/>
              <a:gd name="connsiteY71" fmla="*/ 1125007 h 2167637"/>
              <a:gd name="connsiteX72" fmla="*/ 2334020 w 2606710"/>
              <a:gd name="connsiteY72" fmla="*/ 904209 h 2167637"/>
              <a:gd name="connsiteX73" fmla="*/ 2483998 w 2606710"/>
              <a:gd name="connsiteY73" fmla="*/ 534566 h 2167637"/>
              <a:gd name="connsiteX74" fmla="*/ 2537534 w 2606710"/>
              <a:gd name="connsiteY74" fmla="*/ 390774 h 2167637"/>
              <a:gd name="connsiteX75" fmla="*/ 2606710 w 2606710"/>
              <a:gd name="connsiteY75" fmla="*/ 0 h 2167637"/>
              <a:gd name="connsiteX76" fmla="*/ 2606710 w 2606710"/>
              <a:gd name="connsiteY76" fmla="*/ 41406 h 2167637"/>
              <a:gd name="connsiteX77" fmla="*/ 2581878 w 2606710"/>
              <a:gd name="connsiteY77" fmla="*/ 51940 h 2167637"/>
              <a:gd name="connsiteX78" fmla="*/ 2451020 w 2606710"/>
              <a:gd name="connsiteY78" fmla="*/ 169198 h 2167637"/>
              <a:gd name="connsiteX79" fmla="*/ 2365947 w 2606710"/>
              <a:gd name="connsiteY79" fmla="*/ 375313 h 2167637"/>
              <a:gd name="connsiteX80" fmla="*/ 2303661 w 2606710"/>
              <a:gd name="connsiteY80" fmla="*/ 672562 h 2167637"/>
              <a:gd name="connsiteX81" fmla="*/ 1963998 w 2606710"/>
              <a:gd name="connsiteY81" fmla="*/ 1007211 h 2167637"/>
              <a:gd name="connsiteX82" fmla="*/ 1621607 w 2606710"/>
              <a:gd name="connsiteY82" fmla="*/ 1060580 h 2167637"/>
              <a:gd name="connsiteX83" fmla="*/ 1491102 w 2606710"/>
              <a:gd name="connsiteY83" fmla="*/ 1080892 h 2167637"/>
              <a:gd name="connsiteX84" fmla="*/ 1210592 w 2606710"/>
              <a:gd name="connsiteY84" fmla="*/ 1324079 h 2167637"/>
              <a:gd name="connsiteX85" fmla="*/ 1138943 w 2606710"/>
              <a:gd name="connsiteY85" fmla="*/ 1526806 h 2167637"/>
              <a:gd name="connsiteX86" fmla="*/ 1068015 w 2606710"/>
              <a:gd name="connsiteY86" fmla="*/ 1676443 h 2167637"/>
              <a:gd name="connsiteX87" fmla="*/ 788975 w 2606710"/>
              <a:gd name="connsiteY87" fmla="*/ 1834774 h 2167637"/>
              <a:gd name="connsiteX88" fmla="*/ 618454 w 2606710"/>
              <a:gd name="connsiteY88" fmla="*/ 1817053 h 2167637"/>
              <a:gd name="connsiteX89" fmla="*/ 160760 w 2606710"/>
              <a:gd name="connsiteY89" fmla="*/ 1952545 h 2167637"/>
              <a:gd name="connsiteX90" fmla="*/ 66507 w 2606710"/>
              <a:gd name="connsiteY90" fmla="*/ 2120797 h 2167637"/>
              <a:gd name="connsiteX91" fmla="*/ 45889 w 2606710"/>
              <a:gd name="connsiteY91" fmla="*/ 2167637 h 2167637"/>
              <a:gd name="connsiteX92" fmla="*/ 0 w 2606710"/>
              <a:gd name="connsiteY92" fmla="*/ 2167637 h 2167637"/>
              <a:gd name="connsiteX93" fmla="*/ 54580 w 2606710"/>
              <a:gd name="connsiteY93" fmla="*/ 2048346 h 2167637"/>
              <a:gd name="connsiteX94" fmla="*/ 184414 w 2606710"/>
              <a:gd name="connsiteY94" fmla="*/ 1871958 h 2167637"/>
              <a:gd name="connsiteX95" fmla="*/ 642179 w 2606710"/>
              <a:gd name="connsiteY95" fmla="*/ 1781367 h 2167637"/>
              <a:gd name="connsiteX96" fmla="*/ 773061 w 2606710"/>
              <a:gd name="connsiteY96" fmla="*/ 1795893 h 2167637"/>
              <a:gd name="connsiteX97" fmla="*/ 1057215 w 2606710"/>
              <a:gd name="connsiteY97" fmla="*/ 1615170 h 2167637"/>
              <a:gd name="connsiteX98" fmla="*/ 1145976 w 2606710"/>
              <a:gd name="connsiteY98" fmla="*/ 1379698 h 2167637"/>
              <a:gd name="connsiteX99" fmla="*/ 1226484 w 2606710"/>
              <a:gd name="connsiteY99" fmla="*/ 1204184 h 2167637"/>
              <a:gd name="connsiteX100" fmla="*/ 1502613 w 2606710"/>
              <a:gd name="connsiteY100" fmla="*/ 1038202 h 2167637"/>
              <a:gd name="connsiteX101" fmla="*/ 1789125 w 2606710"/>
              <a:gd name="connsiteY101" fmla="*/ 1002780 h 2167637"/>
              <a:gd name="connsiteX102" fmla="*/ 1969042 w 2606710"/>
              <a:gd name="connsiteY102" fmla="*/ 964227 h 2167637"/>
              <a:gd name="connsiteX103" fmla="*/ 2273831 w 2606710"/>
              <a:gd name="connsiteY103" fmla="*/ 626788 h 2167637"/>
              <a:gd name="connsiteX104" fmla="*/ 2339357 w 2606710"/>
              <a:gd name="connsiteY104" fmla="*/ 317685 h 2167637"/>
              <a:gd name="connsiteX105" fmla="*/ 2575849 w 2606710"/>
              <a:gd name="connsiteY105" fmla="*/ 10758 h 2167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2606710" h="2167637">
                <a:moveTo>
                  <a:pt x="2606710" y="2061651"/>
                </a:moveTo>
                <a:lnTo>
                  <a:pt x="2606710" y="2102989"/>
                </a:lnTo>
                <a:lnTo>
                  <a:pt x="2445970" y="2151437"/>
                </a:lnTo>
                <a:lnTo>
                  <a:pt x="2402296" y="2167637"/>
                </a:lnTo>
                <a:lnTo>
                  <a:pt x="2290970" y="2167637"/>
                </a:lnTo>
                <a:lnTo>
                  <a:pt x="2401472" y="2124382"/>
                </a:lnTo>
                <a:cubicBezTo>
                  <a:pt x="2455297" y="2106009"/>
                  <a:pt x="2509698" y="2089553"/>
                  <a:pt x="2564286" y="2073747"/>
                </a:cubicBezTo>
                <a:close/>
                <a:moveTo>
                  <a:pt x="2606710" y="1935997"/>
                </a:moveTo>
                <a:lnTo>
                  <a:pt x="2606710" y="1979007"/>
                </a:lnTo>
                <a:lnTo>
                  <a:pt x="2560915" y="2002671"/>
                </a:lnTo>
                <a:cubicBezTo>
                  <a:pt x="2427342" y="2058778"/>
                  <a:pt x="2284533" y="2077146"/>
                  <a:pt x="2143578" y="2102525"/>
                </a:cubicBezTo>
                <a:cubicBezTo>
                  <a:pt x="2067770" y="2116198"/>
                  <a:pt x="1993248" y="2134218"/>
                  <a:pt x="1923076" y="2167157"/>
                </a:cubicBezTo>
                <a:lnTo>
                  <a:pt x="1922285" y="2167637"/>
                </a:lnTo>
                <a:lnTo>
                  <a:pt x="1847405" y="2167637"/>
                </a:lnTo>
                <a:lnTo>
                  <a:pt x="1871594" y="2149962"/>
                </a:lnTo>
                <a:cubicBezTo>
                  <a:pt x="1932434" y="2114615"/>
                  <a:pt x="2000577" y="2091166"/>
                  <a:pt x="2073554" y="2075507"/>
                </a:cubicBezTo>
                <a:cubicBezTo>
                  <a:pt x="2179675" y="2052759"/>
                  <a:pt x="2287811" y="2040247"/>
                  <a:pt x="2393280" y="2014046"/>
                </a:cubicBezTo>
                <a:cubicBezTo>
                  <a:pt x="2464033" y="1996382"/>
                  <a:pt x="2533262" y="1974561"/>
                  <a:pt x="2598432" y="1941406"/>
                </a:cubicBezTo>
                <a:close/>
                <a:moveTo>
                  <a:pt x="2606710" y="1398547"/>
                </a:moveTo>
                <a:lnTo>
                  <a:pt x="2606710" y="1461571"/>
                </a:lnTo>
                <a:lnTo>
                  <a:pt x="2586299" y="1489204"/>
                </a:lnTo>
                <a:cubicBezTo>
                  <a:pt x="2461386" y="1630655"/>
                  <a:pt x="2305072" y="1696341"/>
                  <a:pt x="2116455" y="1684649"/>
                </a:cubicBezTo>
                <a:cubicBezTo>
                  <a:pt x="2051081" y="1680642"/>
                  <a:pt x="1985692" y="1674079"/>
                  <a:pt x="1920314" y="1673973"/>
                </a:cubicBezTo>
                <a:cubicBezTo>
                  <a:pt x="1763545" y="1673873"/>
                  <a:pt x="1674989" y="1745870"/>
                  <a:pt x="1638456" y="1898677"/>
                </a:cubicBezTo>
                <a:cubicBezTo>
                  <a:pt x="1623565" y="1960661"/>
                  <a:pt x="1618829" y="2024047"/>
                  <a:pt x="1612562" y="2087173"/>
                </a:cubicBezTo>
                <a:lnTo>
                  <a:pt x="1598281" y="2167637"/>
                </a:lnTo>
                <a:lnTo>
                  <a:pt x="1557377" y="2167637"/>
                </a:lnTo>
                <a:lnTo>
                  <a:pt x="1568647" y="2113960"/>
                </a:lnTo>
                <a:cubicBezTo>
                  <a:pt x="1577750" y="2033688"/>
                  <a:pt x="1581593" y="1952784"/>
                  <a:pt x="1602866" y="1874096"/>
                </a:cubicBezTo>
                <a:cubicBezTo>
                  <a:pt x="1644699" y="1719241"/>
                  <a:pt x="1744002" y="1639913"/>
                  <a:pt x="1904258" y="1634427"/>
                </a:cubicBezTo>
                <a:cubicBezTo>
                  <a:pt x="1953555" y="1632639"/>
                  <a:pt x="2002753" y="1635607"/>
                  <a:pt x="2051317" y="1641886"/>
                </a:cubicBezTo>
                <a:cubicBezTo>
                  <a:pt x="2269033" y="1669978"/>
                  <a:pt x="2432674" y="1601370"/>
                  <a:pt x="2557204" y="1461857"/>
                </a:cubicBezTo>
                <a:close/>
                <a:moveTo>
                  <a:pt x="2606710" y="753794"/>
                </a:moveTo>
                <a:lnTo>
                  <a:pt x="2606710" y="1092921"/>
                </a:lnTo>
                <a:lnTo>
                  <a:pt x="2595291" y="1133434"/>
                </a:lnTo>
                <a:cubicBezTo>
                  <a:pt x="2530747" y="1313229"/>
                  <a:pt x="2389738" y="1420972"/>
                  <a:pt x="2182100" y="1444326"/>
                </a:cubicBezTo>
                <a:cubicBezTo>
                  <a:pt x="2086520" y="1454999"/>
                  <a:pt x="1990170" y="1458261"/>
                  <a:pt x="1894253" y="1465775"/>
                </a:cubicBezTo>
                <a:cubicBezTo>
                  <a:pt x="1844231" y="1469777"/>
                  <a:pt x="1794698" y="1477907"/>
                  <a:pt x="1745684" y="1489130"/>
                </a:cubicBezTo>
                <a:cubicBezTo>
                  <a:pt x="1601364" y="1522104"/>
                  <a:pt x="1516253" y="1615505"/>
                  <a:pt x="1473538" y="1753144"/>
                </a:cubicBezTo>
                <a:cubicBezTo>
                  <a:pt x="1438327" y="1866797"/>
                  <a:pt x="1422684" y="1984857"/>
                  <a:pt x="1392446" y="2099760"/>
                </a:cubicBezTo>
                <a:lnTo>
                  <a:pt x="1369432" y="2167637"/>
                </a:lnTo>
                <a:lnTo>
                  <a:pt x="1322140" y="2167637"/>
                </a:lnTo>
                <a:lnTo>
                  <a:pt x="1353757" y="2081548"/>
                </a:lnTo>
                <a:cubicBezTo>
                  <a:pt x="1376712" y="1981730"/>
                  <a:pt x="1396908" y="1881385"/>
                  <a:pt x="1421953" y="1782234"/>
                </a:cubicBezTo>
                <a:cubicBezTo>
                  <a:pt x="1449609" y="1672587"/>
                  <a:pt x="1496967" y="1573863"/>
                  <a:pt x="1595663" y="1508810"/>
                </a:cubicBezTo>
                <a:cubicBezTo>
                  <a:pt x="1664072" y="1463799"/>
                  <a:pt x="1741437" y="1445146"/>
                  <a:pt x="1821019" y="1433371"/>
                </a:cubicBezTo>
                <a:cubicBezTo>
                  <a:pt x="1928626" y="1417462"/>
                  <a:pt x="2037659" y="1418571"/>
                  <a:pt x="2145629" y="1408684"/>
                </a:cubicBezTo>
                <a:cubicBezTo>
                  <a:pt x="2226804" y="1401247"/>
                  <a:pt x="2306675" y="1386905"/>
                  <a:pt x="2377005" y="1342933"/>
                </a:cubicBezTo>
                <a:cubicBezTo>
                  <a:pt x="2518498" y="1254479"/>
                  <a:pt x="2579471" y="1120189"/>
                  <a:pt x="2587529" y="958550"/>
                </a:cubicBezTo>
                <a:cubicBezTo>
                  <a:pt x="2589346" y="921726"/>
                  <a:pt x="2589746" y="884884"/>
                  <a:pt x="2592171" y="848248"/>
                </a:cubicBezTo>
                <a:close/>
                <a:moveTo>
                  <a:pt x="2606710" y="259492"/>
                </a:moveTo>
                <a:lnTo>
                  <a:pt x="2606710" y="336671"/>
                </a:lnTo>
                <a:lnTo>
                  <a:pt x="2602410" y="343831"/>
                </a:lnTo>
                <a:cubicBezTo>
                  <a:pt x="2591559" y="364936"/>
                  <a:pt x="2581674" y="387444"/>
                  <a:pt x="2572719" y="411322"/>
                </a:cubicBezTo>
                <a:cubicBezTo>
                  <a:pt x="2523753" y="541719"/>
                  <a:pt x="2482491" y="674923"/>
                  <a:pt x="2427548" y="803000"/>
                </a:cubicBezTo>
                <a:cubicBezTo>
                  <a:pt x="2400108" y="867128"/>
                  <a:pt x="2370008" y="929874"/>
                  <a:pt x="2329499" y="986901"/>
                </a:cubicBezTo>
                <a:cubicBezTo>
                  <a:pt x="2254322" y="1092554"/>
                  <a:pt x="2148906" y="1146842"/>
                  <a:pt x="2023213" y="1167133"/>
                </a:cubicBezTo>
                <a:cubicBezTo>
                  <a:pt x="1936144" y="1181143"/>
                  <a:pt x="1847878" y="1183797"/>
                  <a:pt x="1760442" y="1193737"/>
                </a:cubicBezTo>
                <a:cubicBezTo>
                  <a:pt x="1695169" y="1201182"/>
                  <a:pt x="1630445" y="1210683"/>
                  <a:pt x="1568577" y="1234111"/>
                </a:cubicBezTo>
                <a:cubicBezTo>
                  <a:pt x="1494301" y="1262299"/>
                  <a:pt x="1440067" y="1312672"/>
                  <a:pt x="1403044" y="1382267"/>
                </a:cubicBezTo>
                <a:cubicBezTo>
                  <a:pt x="1348253" y="1485054"/>
                  <a:pt x="1316202" y="1596417"/>
                  <a:pt x="1279655" y="1706149"/>
                </a:cubicBezTo>
                <a:cubicBezTo>
                  <a:pt x="1252165" y="1788862"/>
                  <a:pt x="1223249" y="1870765"/>
                  <a:pt x="1183183" y="1948554"/>
                </a:cubicBezTo>
                <a:cubicBezTo>
                  <a:pt x="1142167" y="2028231"/>
                  <a:pt x="1088701" y="2088938"/>
                  <a:pt x="1023413" y="2131867"/>
                </a:cubicBezTo>
                <a:lnTo>
                  <a:pt x="948869" y="2167637"/>
                </a:lnTo>
                <a:lnTo>
                  <a:pt x="794391" y="2167637"/>
                </a:lnTo>
                <a:lnTo>
                  <a:pt x="907141" y="2145015"/>
                </a:lnTo>
                <a:cubicBezTo>
                  <a:pt x="1019058" y="2106554"/>
                  <a:pt x="1101962" y="2026425"/>
                  <a:pt x="1158654" y="1908836"/>
                </a:cubicBezTo>
                <a:cubicBezTo>
                  <a:pt x="1201892" y="1819009"/>
                  <a:pt x="1229977" y="1723667"/>
                  <a:pt x="1261571" y="1629498"/>
                </a:cubicBezTo>
                <a:cubicBezTo>
                  <a:pt x="1284725" y="1560685"/>
                  <a:pt x="1308927" y="1492207"/>
                  <a:pt x="1335893" y="1424559"/>
                </a:cubicBezTo>
                <a:cubicBezTo>
                  <a:pt x="1395781" y="1274460"/>
                  <a:pt x="1506378" y="1191808"/>
                  <a:pt x="1664032" y="1166659"/>
                </a:cubicBezTo>
                <a:cubicBezTo>
                  <a:pt x="1754138" y="1152251"/>
                  <a:pt x="1845258" y="1147319"/>
                  <a:pt x="1935823" y="1138078"/>
                </a:cubicBezTo>
                <a:cubicBezTo>
                  <a:pt x="1967346" y="1134814"/>
                  <a:pt x="1998824" y="1130030"/>
                  <a:pt x="2030112" y="1125007"/>
                </a:cubicBezTo>
                <a:cubicBezTo>
                  <a:pt x="2168475" y="1102629"/>
                  <a:pt x="2267052" y="1025518"/>
                  <a:pt x="2334020" y="904209"/>
                </a:cubicBezTo>
                <a:cubicBezTo>
                  <a:pt x="2398671" y="786930"/>
                  <a:pt x="2438778" y="659787"/>
                  <a:pt x="2483998" y="534566"/>
                </a:cubicBezTo>
                <a:cubicBezTo>
                  <a:pt x="2501345" y="486400"/>
                  <a:pt x="2517938" y="437920"/>
                  <a:pt x="2537534" y="390774"/>
                </a:cubicBezTo>
                <a:close/>
                <a:moveTo>
                  <a:pt x="2606710" y="0"/>
                </a:moveTo>
                <a:lnTo>
                  <a:pt x="2606710" y="41406"/>
                </a:lnTo>
                <a:lnTo>
                  <a:pt x="2581878" y="51940"/>
                </a:lnTo>
                <a:cubicBezTo>
                  <a:pt x="2531437" y="79290"/>
                  <a:pt x="2486920" y="116941"/>
                  <a:pt x="2451020" y="169198"/>
                </a:cubicBezTo>
                <a:cubicBezTo>
                  <a:pt x="2407938" y="231787"/>
                  <a:pt x="2384162" y="302262"/>
                  <a:pt x="2365947" y="375313"/>
                </a:cubicBezTo>
                <a:cubicBezTo>
                  <a:pt x="2341302" y="473600"/>
                  <a:pt x="2329713" y="574478"/>
                  <a:pt x="2303661" y="672562"/>
                </a:cubicBezTo>
                <a:cubicBezTo>
                  <a:pt x="2256111" y="852082"/>
                  <a:pt x="2135086" y="954665"/>
                  <a:pt x="1963998" y="1007211"/>
                </a:cubicBezTo>
                <a:cubicBezTo>
                  <a:pt x="1852556" y="1041452"/>
                  <a:pt x="1736495" y="1047743"/>
                  <a:pt x="1621607" y="1060580"/>
                </a:cubicBezTo>
                <a:cubicBezTo>
                  <a:pt x="1577764" y="1065493"/>
                  <a:pt x="1534415" y="1072584"/>
                  <a:pt x="1491102" y="1080892"/>
                </a:cubicBezTo>
                <a:cubicBezTo>
                  <a:pt x="1350441" y="1107909"/>
                  <a:pt x="1259123" y="1191382"/>
                  <a:pt x="1210592" y="1324079"/>
                </a:cubicBezTo>
                <a:cubicBezTo>
                  <a:pt x="1186050" y="1391349"/>
                  <a:pt x="1162991" y="1459306"/>
                  <a:pt x="1138943" y="1526806"/>
                </a:cubicBezTo>
                <a:cubicBezTo>
                  <a:pt x="1120412" y="1579151"/>
                  <a:pt x="1097981" y="1629542"/>
                  <a:pt x="1068015" y="1676443"/>
                </a:cubicBezTo>
                <a:cubicBezTo>
                  <a:pt x="1002848" y="1778627"/>
                  <a:pt x="908980" y="1830008"/>
                  <a:pt x="788975" y="1834774"/>
                </a:cubicBezTo>
                <a:cubicBezTo>
                  <a:pt x="731344" y="1837054"/>
                  <a:pt x="675149" y="1826193"/>
                  <a:pt x="618454" y="1817053"/>
                </a:cubicBezTo>
                <a:cubicBezTo>
                  <a:pt x="444950" y="1789245"/>
                  <a:pt x="285032" y="1814098"/>
                  <a:pt x="160760" y="1952545"/>
                </a:cubicBezTo>
                <a:cubicBezTo>
                  <a:pt x="117314" y="2001009"/>
                  <a:pt x="92637" y="2061764"/>
                  <a:pt x="66507" y="2120797"/>
                </a:cubicBezTo>
                <a:lnTo>
                  <a:pt x="45889" y="2167637"/>
                </a:lnTo>
                <a:lnTo>
                  <a:pt x="0" y="2167637"/>
                </a:lnTo>
                <a:lnTo>
                  <a:pt x="54580" y="2048346"/>
                </a:lnTo>
                <a:cubicBezTo>
                  <a:pt x="85818" y="1980875"/>
                  <a:pt x="123871" y="1917158"/>
                  <a:pt x="184414" y="1871958"/>
                </a:cubicBezTo>
                <a:cubicBezTo>
                  <a:pt x="322064" y="1769118"/>
                  <a:pt x="477013" y="1747217"/>
                  <a:pt x="642179" y="1781367"/>
                </a:cubicBezTo>
                <a:cubicBezTo>
                  <a:pt x="685462" y="1790302"/>
                  <a:pt x="728655" y="1796193"/>
                  <a:pt x="773061" y="1795893"/>
                </a:cubicBezTo>
                <a:cubicBezTo>
                  <a:pt x="905855" y="1794947"/>
                  <a:pt x="997626" y="1730590"/>
                  <a:pt x="1057215" y="1615170"/>
                </a:cubicBezTo>
                <a:cubicBezTo>
                  <a:pt x="1095967" y="1540221"/>
                  <a:pt x="1118194" y="1458826"/>
                  <a:pt x="1145976" y="1379698"/>
                </a:cubicBezTo>
                <a:cubicBezTo>
                  <a:pt x="1167418" y="1318796"/>
                  <a:pt x="1190896" y="1258687"/>
                  <a:pt x="1226484" y="1204184"/>
                </a:cubicBezTo>
                <a:cubicBezTo>
                  <a:pt x="1291658" y="1104253"/>
                  <a:pt x="1390168" y="1059373"/>
                  <a:pt x="1502613" y="1038202"/>
                </a:cubicBezTo>
                <a:cubicBezTo>
                  <a:pt x="1597306" y="1020368"/>
                  <a:pt x="1693867" y="1016003"/>
                  <a:pt x="1789125" y="1002780"/>
                </a:cubicBezTo>
                <a:cubicBezTo>
                  <a:pt x="1849920" y="994312"/>
                  <a:pt x="1910279" y="983541"/>
                  <a:pt x="1969042" y="964227"/>
                </a:cubicBezTo>
                <a:cubicBezTo>
                  <a:pt x="2134950" y="909584"/>
                  <a:pt x="2237599" y="799693"/>
                  <a:pt x="2273831" y="626788"/>
                </a:cubicBezTo>
                <a:cubicBezTo>
                  <a:pt x="2295409" y="523782"/>
                  <a:pt x="2310732" y="419379"/>
                  <a:pt x="2339357" y="317685"/>
                </a:cubicBezTo>
                <a:cubicBezTo>
                  <a:pt x="2379694" y="174405"/>
                  <a:pt x="2457054" y="71309"/>
                  <a:pt x="2575849" y="10758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/>
          </a:p>
        </p:txBody>
      </p:sp>
      <p:pic>
        <p:nvPicPr>
          <p:cNvPr id="4" name="Imagen 2" descr="Icono&#10;&#10;El contenido generado por IA puede ser incorrecto.">
            <a:extLst>
              <a:ext uri="{FF2B5EF4-FFF2-40B4-BE49-F238E27FC236}">
                <a16:creationId xmlns:a16="http://schemas.microsoft.com/office/drawing/2014/main" id="{F02EBC7F-EE40-80D7-6D29-B5EF9BB0301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691" t="726" r="1718" b="7117"/>
          <a:stretch/>
        </p:blipFill>
        <p:spPr>
          <a:xfrm>
            <a:off x="557161" y="401915"/>
            <a:ext cx="362119" cy="32674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28A730F-7E60-D3F3-EC96-EC8C8ADB0AC7}"/>
              </a:ext>
            </a:extLst>
          </p:cNvPr>
          <p:cNvSpPr txBox="1"/>
          <p:nvPr/>
        </p:nvSpPr>
        <p:spPr>
          <a:xfrm>
            <a:off x="831759" y="1522300"/>
            <a:ext cx="10803080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/>
              <a:t>Dear [Hiring Manager],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As a current [Your Program] student at [University], I am eager to apply for the Sustainability Intern role at [Company].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 am committed to advancing sustainable development and have been involved in [Relevant Student Project or Volunteer Experience].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 am excited to learn from your team while bringing a fresh perspective and strong analytical skills to support your sustainability projects.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Thank you for considering my application.</a:t>
            </a:r>
          </a:p>
          <a:p>
            <a:pPr algn="just"/>
            <a:r>
              <a:rPr lang="en-US" dirty="0"/>
              <a:t>Best regards,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[Your Name]</a:t>
            </a:r>
          </a:p>
          <a:p>
            <a:endParaRPr lang="en-US" sz="32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BDD46D6-4157-7549-1C5E-3B2498F95253}"/>
              </a:ext>
            </a:extLst>
          </p:cNvPr>
          <p:cNvSpPr txBox="1">
            <a:spLocks/>
          </p:cNvSpPr>
          <p:nvPr/>
        </p:nvSpPr>
        <p:spPr>
          <a:xfrm>
            <a:off x="557161" y="841320"/>
            <a:ext cx="9376576" cy="7980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2. Sustainability Internship Cover Letter</a:t>
            </a:r>
            <a:endParaRPr lang="en-US" sz="3200" dirty="0">
              <a:solidFill>
                <a:schemeClr val="accent6">
                  <a:lumMod val="50000"/>
                </a:schemeClr>
              </a:solidFill>
            </a:endParaRPr>
          </a:p>
          <a:p>
            <a:pPr fontAlgn="base"/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  <a:p>
            <a:pPr fontAlgn="base"/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  <a:p>
            <a:pPr fontAlgn="base"/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061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3C6EE-901D-8344-EC37-C7D0B0AEA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EA25BB7D-344E-91D4-92F1-43C8226ADA57}"/>
              </a:ext>
            </a:extLst>
          </p:cNvPr>
          <p:cNvSpPr/>
          <p:nvPr/>
        </p:nvSpPr>
        <p:spPr>
          <a:xfrm>
            <a:off x="10948988" y="437695"/>
            <a:ext cx="619125" cy="26161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accent3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4EB2E17-6671-CD93-EBA6-B9DC6DF8D64B}"/>
              </a:ext>
            </a:extLst>
          </p:cNvPr>
          <p:cNvSpPr txBox="1"/>
          <p:nvPr/>
        </p:nvSpPr>
        <p:spPr>
          <a:xfrm>
            <a:off x="868395" y="452303"/>
            <a:ext cx="14673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accent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ESG Academy</a:t>
            </a:r>
            <a:endParaRPr lang="en-ID" sz="1100" b="1" dirty="0">
              <a:solidFill>
                <a:schemeClr val="tx1">
                  <a:lumMod val="75000"/>
                  <a:lumOff val="25000"/>
                </a:schemeClr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498CE2A-4871-AC53-34A8-7A060D64C8D6}"/>
              </a:ext>
            </a:extLst>
          </p:cNvPr>
          <p:cNvSpPr txBox="1"/>
          <p:nvPr/>
        </p:nvSpPr>
        <p:spPr>
          <a:xfrm>
            <a:off x="10975801" y="437695"/>
            <a:ext cx="5654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Poppins" panose="00000500000000000000" pitchFamily="2" charset="0"/>
                <a:ea typeface="Open Sans SemiBold" pitchFamily="2" charset="0"/>
                <a:cs typeface="Poppins" panose="00000500000000000000" pitchFamily="2" charset="0"/>
                <a:hlinkClick r:id="rId3"/>
              </a:rPr>
              <a:t>Login</a:t>
            </a:r>
            <a:endParaRPr lang="en-ID" sz="1100" dirty="0">
              <a:solidFill>
                <a:schemeClr val="bg1"/>
              </a:solidFill>
              <a:latin typeface="Poppins" panose="00000500000000000000" pitchFamily="2" charset="0"/>
              <a:ea typeface="Open Sans SemiBold" pitchFamily="2" charset="0"/>
              <a:cs typeface="Poppins" panose="00000500000000000000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AD3EACD-CB2E-A04D-7D22-69655378FBA7}"/>
              </a:ext>
            </a:extLst>
          </p:cNvPr>
          <p:cNvSpPr txBox="1"/>
          <p:nvPr/>
        </p:nvSpPr>
        <p:spPr>
          <a:xfrm>
            <a:off x="10111740" y="437695"/>
            <a:ext cx="7070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Poppins Light" panose="00000400000000000000" pitchFamily="2" charset="0"/>
                <a:ea typeface="Open Sans Light" pitchFamily="2" charset="0"/>
                <a:cs typeface="Poppins Light" panose="00000400000000000000" pitchFamily="2" charset="0"/>
                <a:hlinkClick r:id="rId4"/>
              </a:rPr>
              <a:t>Sign Up</a:t>
            </a:r>
            <a:endParaRPr lang="en-ID" sz="1100" dirty="0">
              <a:solidFill>
                <a:schemeClr val="bg1">
                  <a:lumMod val="65000"/>
                </a:schemeClr>
              </a:solidFill>
              <a:latin typeface="Poppins Light" panose="00000400000000000000" pitchFamily="2" charset="0"/>
              <a:ea typeface="Open Sans Light" pitchFamily="2" charset="0"/>
              <a:cs typeface="Poppins Light" panose="00000400000000000000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14D5771-74BE-9781-D75F-CF8E3E48D653}"/>
              </a:ext>
            </a:extLst>
          </p:cNvPr>
          <p:cNvSpPr txBox="1"/>
          <p:nvPr/>
        </p:nvSpPr>
        <p:spPr>
          <a:xfrm>
            <a:off x="6830207" y="1645497"/>
            <a:ext cx="11455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Poppins SemiBold" panose="00000700000000000000" pitchFamily="2" charset="0"/>
                <a:ea typeface="Open Sans SemiBold" pitchFamily="2" charset="0"/>
                <a:cs typeface="Poppins SemiBold" panose="00000700000000000000" pitchFamily="2" charset="0"/>
              </a:rPr>
              <a:t>Lorem Ipsum</a:t>
            </a:r>
            <a:endParaRPr lang="id-ID" sz="1400" dirty="0">
              <a:solidFill>
                <a:schemeClr val="bg1"/>
              </a:solidFill>
              <a:latin typeface="Poppins SemiBold" panose="00000700000000000000" pitchFamily="2" charset="0"/>
              <a:ea typeface="Open Sans SemiBold" pitchFamily="2" charset="0"/>
              <a:cs typeface="Poppins SemiBold" panose="00000700000000000000" pitchFamily="2" charset="0"/>
            </a:endParaRPr>
          </a:p>
        </p:txBody>
      </p:sp>
      <p:sp>
        <p:nvSpPr>
          <p:cNvPr id="70" name="Freeform 3">
            <a:extLst>
              <a:ext uri="{FF2B5EF4-FFF2-40B4-BE49-F238E27FC236}">
                <a16:creationId xmlns:a16="http://schemas.microsoft.com/office/drawing/2014/main" id="{E412FD6B-3245-BFE2-27AA-11DD142814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915" y="4986914"/>
            <a:ext cx="107126" cy="107124"/>
          </a:xfrm>
          <a:custGeom>
            <a:avLst/>
            <a:gdLst>
              <a:gd name="T0" fmla="*/ 191 w 520"/>
              <a:gd name="T1" fmla="*/ 0 h 520"/>
              <a:gd name="T2" fmla="*/ 191 w 520"/>
              <a:gd name="T3" fmla="*/ 68 h 520"/>
              <a:gd name="T4" fmla="*/ 408 w 520"/>
              <a:gd name="T5" fmla="*/ 68 h 520"/>
              <a:gd name="T6" fmla="*/ 0 w 520"/>
              <a:gd name="T7" fmla="*/ 476 h 520"/>
              <a:gd name="T8" fmla="*/ 43 w 520"/>
              <a:gd name="T9" fmla="*/ 519 h 520"/>
              <a:gd name="T10" fmla="*/ 451 w 520"/>
              <a:gd name="T11" fmla="*/ 111 h 520"/>
              <a:gd name="T12" fmla="*/ 451 w 520"/>
              <a:gd name="T13" fmla="*/ 327 h 520"/>
              <a:gd name="T14" fmla="*/ 519 w 520"/>
              <a:gd name="T15" fmla="*/ 327 h 520"/>
              <a:gd name="T16" fmla="*/ 519 w 520"/>
              <a:gd name="T17" fmla="*/ 0 h 520"/>
              <a:gd name="T18" fmla="*/ 191 w 520"/>
              <a:gd name="T19" fmla="*/ 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20" h="520">
                <a:moveTo>
                  <a:pt x="191" y="0"/>
                </a:moveTo>
                <a:lnTo>
                  <a:pt x="191" y="68"/>
                </a:lnTo>
                <a:lnTo>
                  <a:pt x="408" y="68"/>
                </a:lnTo>
                <a:lnTo>
                  <a:pt x="0" y="476"/>
                </a:lnTo>
                <a:lnTo>
                  <a:pt x="43" y="519"/>
                </a:lnTo>
                <a:lnTo>
                  <a:pt x="451" y="111"/>
                </a:lnTo>
                <a:lnTo>
                  <a:pt x="451" y="327"/>
                </a:lnTo>
                <a:lnTo>
                  <a:pt x="519" y="327"/>
                </a:lnTo>
                <a:lnTo>
                  <a:pt x="519" y="0"/>
                </a:lnTo>
                <a:lnTo>
                  <a:pt x="191" y="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0AC3DD3-C1FE-1904-B118-246AE7384CA4}"/>
              </a:ext>
            </a:extLst>
          </p:cNvPr>
          <p:cNvSpPr txBox="1"/>
          <p:nvPr/>
        </p:nvSpPr>
        <p:spPr>
          <a:xfrm>
            <a:off x="580387" y="6262059"/>
            <a:ext cx="3264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Poppins Light" panose="00000400000000000000" pitchFamily="2" charset="0"/>
                <a:ea typeface="Open Sans Light" pitchFamily="2" charset="0"/>
                <a:cs typeface="Poppins Light" panose="00000400000000000000" pitchFamily="2" charset="0"/>
              </a:rPr>
              <a:t>www.esgacademy.education</a:t>
            </a:r>
            <a:endParaRPr lang="en-ID" sz="1200" dirty="0">
              <a:solidFill>
                <a:schemeClr val="bg1">
                  <a:lumMod val="65000"/>
                </a:schemeClr>
              </a:solidFill>
              <a:latin typeface="Poppins Light" panose="00000400000000000000" pitchFamily="2" charset="0"/>
              <a:ea typeface="Open Sans Light" pitchFamily="2" charset="0"/>
              <a:cs typeface="Poppins Light" panose="00000400000000000000" pitchFamily="2" charset="0"/>
            </a:endParaRPr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16E532A0-5862-2BFB-0292-EA1C38C27B0F}"/>
              </a:ext>
            </a:extLst>
          </p:cNvPr>
          <p:cNvSpPr/>
          <p:nvPr/>
        </p:nvSpPr>
        <p:spPr>
          <a:xfrm>
            <a:off x="6231831" y="1660030"/>
            <a:ext cx="79799" cy="454217"/>
          </a:xfrm>
          <a:prstGeom prst="roundRect">
            <a:avLst>
              <a:gd name="adj" fmla="val 42032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70DFEC22-E56F-E542-56C8-B5CF65EFAE16}"/>
              </a:ext>
            </a:extLst>
          </p:cNvPr>
          <p:cNvSpPr/>
          <p:nvPr/>
        </p:nvSpPr>
        <p:spPr>
          <a:xfrm>
            <a:off x="6384713" y="1660030"/>
            <a:ext cx="79799" cy="454217"/>
          </a:xfrm>
          <a:prstGeom prst="roundRect">
            <a:avLst>
              <a:gd name="adj" fmla="val 34571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3935C103-9FC0-DE4E-204D-175EE9CD7CF2}"/>
              </a:ext>
            </a:extLst>
          </p:cNvPr>
          <p:cNvSpPr/>
          <p:nvPr/>
        </p:nvSpPr>
        <p:spPr>
          <a:xfrm>
            <a:off x="6537595" y="1660030"/>
            <a:ext cx="79799" cy="454217"/>
          </a:xfrm>
          <a:prstGeom prst="roundRect">
            <a:avLst>
              <a:gd name="adj" fmla="val 39047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73A3BF76-ED55-B206-FD7D-3F327C8EAB74}"/>
              </a:ext>
            </a:extLst>
          </p:cNvPr>
          <p:cNvSpPr/>
          <p:nvPr/>
        </p:nvSpPr>
        <p:spPr>
          <a:xfrm>
            <a:off x="6231831" y="1835943"/>
            <a:ext cx="79799" cy="278303"/>
          </a:xfrm>
          <a:prstGeom prst="roundRect">
            <a:avLst>
              <a:gd name="adj" fmla="val 405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E3760067-3BEF-6C7A-46FA-BCF488EA7BAA}"/>
              </a:ext>
            </a:extLst>
          </p:cNvPr>
          <p:cNvSpPr/>
          <p:nvPr/>
        </p:nvSpPr>
        <p:spPr>
          <a:xfrm>
            <a:off x="6384713" y="1769269"/>
            <a:ext cx="79799" cy="344978"/>
          </a:xfrm>
          <a:prstGeom prst="roundRect">
            <a:avLst>
              <a:gd name="adj" fmla="val 3457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78EF05B5-B2BE-077F-85B3-A730D45FD60E}"/>
              </a:ext>
            </a:extLst>
          </p:cNvPr>
          <p:cNvSpPr/>
          <p:nvPr/>
        </p:nvSpPr>
        <p:spPr>
          <a:xfrm>
            <a:off x="6537595" y="1701403"/>
            <a:ext cx="79799" cy="412844"/>
          </a:xfrm>
          <a:prstGeom prst="roundRect">
            <a:avLst>
              <a:gd name="adj" fmla="val 390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48873AF0-4C4E-58DD-21FF-DCFCE248B540}"/>
              </a:ext>
            </a:extLst>
          </p:cNvPr>
          <p:cNvSpPr/>
          <p:nvPr/>
        </p:nvSpPr>
        <p:spPr>
          <a:xfrm rot="10800000">
            <a:off x="-7243" y="-1"/>
            <a:ext cx="880120" cy="731873"/>
          </a:xfrm>
          <a:custGeom>
            <a:avLst/>
            <a:gdLst>
              <a:gd name="connsiteX0" fmla="*/ 2606710 w 2606710"/>
              <a:gd name="connsiteY0" fmla="*/ 2061651 h 2167637"/>
              <a:gd name="connsiteX1" fmla="*/ 2606710 w 2606710"/>
              <a:gd name="connsiteY1" fmla="*/ 2102989 h 2167637"/>
              <a:gd name="connsiteX2" fmla="*/ 2445970 w 2606710"/>
              <a:gd name="connsiteY2" fmla="*/ 2151437 h 2167637"/>
              <a:gd name="connsiteX3" fmla="*/ 2402296 w 2606710"/>
              <a:gd name="connsiteY3" fmla="*/ 2167637 h 2167637"/>
              <a:gd name="connsiteX4" fmla="*/ 2290970 w 2606710"/>
              <a:gd name="connsiteY4" fmla="*/ 2167637 h 2167637"/>
              <a:gd name="connsiteX5" fmla="*/ 2401472 w 2606710"/>
              <a:gd name="connsiteY5" fmla="*/ 2124382 h 2167637"/>
              <a:gd name="connsiteX6" fmla="*/ 2564286 w 2606710"/>
              <a:gd name="connsiteY6" fmla="*/ 2073747 h 2167637"/>
              <a:gd name="connsiteX7" fmla="*/ 2606710 w 2606710"/>
              <a:gd name="connsiteY7" fmla="*/ 1935997 h 2167637"/>
              <a:gd name="connsiteX8" fmla="*/ 2606710 w 2606710"/>
              <a:gd name="connsiteY8" fmla="*/ 1979007 h 2167637"/>
              <a:gd name="connsiteX9" fmla="*/ 2560915 w 2606710"/>
              <a:gd name="connsiteY9" fmla="*/ 2002671 h 2167637"/>
              <a:gd name="connsiteX10" fmla="*/ 2143578 w 2606710"/>
              <a:gd name="connsiteY10" fmla="*/ 2102525 h 2167637"/>
              <a:gd name="connsiteX11" fmla="*/ 1923076 w 2606710"/>
              <a:gd name="connsiteY11" fmla="*/ 2167157 h 2167637"/>
              <a:gd name="connsiteX12" fmla="*/ 1922285 w 2606710"/>
              <a:gd name="connsiteY12" fmla="*/ 2167637 h 2167637"/>
              <a:gd name="connsiteX13" fmla="*/ 1847405 w 2606710"/>
              <a:gd name="connsiteY13" fmla="*/ 2167637 h 2167637"/>
              <a:gd name="connsiteX14" fmla="*/ 1871594 w 2606710"/>
              <a:gd name="connsiteY14" fmla="*/ 2149962 h 2167637"/>
              <a:gd name="connsiteX15" fmla="*/ 2073554 w 2606710"/>
              <a:gd name="connsiteY15" fmla="*/ 2075507 h 2167637"/>
              <a:gd name="connsiteX16" fmla="*/ 2393280 w 2606710"/>
              <a:gd name="connsiteY16" fmla="*/ 2014046 h 2167637"/>
              <a:gd name="connsiteX17" fmla="*/ 2598432 w 2606710"/>
              <a:gd name="connsiteY17" fmla="*/ 1941406 h 2167637"/>
              <a:gd name="connsiteX18" fmla="*/ 2606710 w 2606710"/>
              <a:gd name="connsiteY18" fmla="*/ 1398547 h 2167637"/>
              <a:gd name="connsiteX19" fmla="*/ 2606710 w 2606710"/>
              <a:gd name="connsiteY19" fmla="*/ 1461571 h 2167637"/>
              <a:gd name="connsiteX20" fmla="*/ 2586299 w 2606710"/>
              <a:gd name="connsiteY20" fmla="*/ 1489204 h 2167637"/>
              <a:gd name="connsiteX21" fmla="*/ 2116455 w 2606710"/>
              <a:gd name="connsiteY21" fmla="*/ 1684649 h 2167637"/>
              <a:gd name="connsiteX22" fmla="*/ 1920314 w 2606710"/>
              <a:gd name="connsiteY22" fmla="*/ 1673973 h 2167637"/>
              <a:gd name="connsiteX23" fmla="*/ 1638456 w 2606710"/>
              <a:gd name="connsiteY23" fmla="*/ 1898677 h 2167637"/>
              <a:gd name="connsiteX24" fmla="*/ 1612562 w 2606710"/>
              <a:gd name="connsiteY24" fmla="*/ 2087173 h 2167637"/>
              <a:gd name="connsiteX25" fmla="*/ 1598281 w 2606710"/>
              <a:gd name="connsiteY25" fmla="*/ 2167637 h 2167637"/>
              <a:gd name="connsiteX26" fmla="*/ 1557377 w 2606710"/>
              <a:gd name="connsiteY26" fmla="*/ 2167637 h 2167637"/>
              <a:gd name="connsiteX27" fmla="*/ 1568647 w 2606710"/>
              <a:gd name="connsiteY27" fmla="*/ 2113960 h 2167637"/>
              <a:gd name="connsiteX28" fmla="*/ 1602866 w 2606710"/>
              <a:gd name="connsiteY28" fmla="*/ 1874096 h 2167637"/>
              <a:gd name="connsiteX29" fmla="*/ 1904258 w 2606710"/>
              <a:gd name="connsiteY29" fmla="*/ 1634427 h 2167637"/>
              <a:gd name="connsiteX30" fmla="*/ 2051317 w 2606710"/>
              <a:gd name="connsiteY30" fmla="*/ 1641886 h 2167637"/>
              <a:gd name="connsiteX31" fmla="*/ 2557204 w 2606710"/>
              <a:gd name="connsiteY31" fmla="*/ 1461857 h 2167637"/>
              <a:gd name="connsiteX32" fmla="*/ 2606710 w 2606710"/>
              <a:gd name="connsiteY32" fmla="*/ 753794 h 2167637"/>
              <a:gd name="connsiteX33" fmla="*/ 2606710 w 2606710"/>
              <a:gd name="connsiteY33" fmla="*/ 1092921 h 2167637"/>
              <a:gd name="connsiteX34" fmla="*/ 2595291 w 2606710"/>
              <a:gd name="connsiteY34" fmla="*/ 1133434 h 2167637"/>
              <a:gd name="connsiteX35" fmla="*/ 2182100 w 2606710"/>
              <a:gd name="connsiteY35" fmla="*/ 1444326 h 2167637"/>
              <a:gd name="connsiteX36" fmla="*/ 1894253 w 2606710"/>
              <a:gd name="connsiteY36" fmla="*/ 1465775 h 2167637"/>
              <a:gd name="connsiteX37" fmla="*/ 1745684 w 2606710"/>
              <a:gd name="connsiteY37" fmla="*/ 1489130 h 2167637"/>
              <a:gd name="connsiteX38" fmla="*/ 1473538 w 2606710"/>
              <a:gd name="connsiteY38" fmla="*/ 1753144 h 2167637"/>
              <a:gd name="connsiteX39" fmla="*/ 1392446 w 2606710"/>
              <a:gd name="connsiteY39" fmla="*/ 2099760 h 2167637"/>
              <a:gd name="connsiteX40" fmla="*/ 1369432 w 2606710"/>
              <a:gd name="connsiteY40" fmla="*/ 2167637 h 2167637"/>
              <a:gd name="connsiteX41" fmla="*/ 1322140 w 2606710"/>
              <a:gd name="connsiteY41" fmla="*/ 2167637 h 2167637"/>
              <a:gd name="connsiteX42" fmla="*/ 1353757 w 2606710"/>
              <a:gd name="connsiteY42" fmla="*/ 2081548 h 2167637"/>
              <a:gd name="connsiteX43" fmla="*/ 1421953 w 2606710"/>
              <a:gd name="connsiteY43" fmla="*/ 1782234 h 2167637"/>
              <a:gd name="connsiteX44" fmla="*/ 1595663 w 2606710"/>
              <a:gd name="connsiteY44" fmla="*/ 1508810 h 2167637"/>
              <a:gd name="connsiteX45" fmla="*/ 1821019 w 2606710"/>
              <a:gd name="connsiteY45" fmla="*/ 1433371 h 2167637"/>
              <a:gd name="connsiteX46" fmla="*/ 2145629 w 2606710"/>
              <a:gd name="connsiteY46" fmla="*/ 1408684 h 2167637"/>
              <a:gd name="connsiteX47" fmla="*/ 2377005 w 2606710"/>
              <a:gd name="connsiteY47" fmla="*/ 1342933 h 2167637"/>
              <a:gd name="connsiteX48" fmla="*/ 2587529 w 2606710"/>
              <a:gd name="connsiteY48" fmla="*/ 958550 h 2167637"/>
              <a:gd name="connsiteX49" fmla="*/ 2592171 w 2606710"/>
              <a:gd name="connsiteY49" fmla="*/ 848248 h 2167637"/>
              <a:gd name="connsiteX50" fmla="*/ 2606710 w 2606710"/>
              <a:gd name="connsiteY50" fmla="*/ 259492 h 2167637"/>
              <a:gd name="connsiteX51" fmla="*/ 2606710 w 2606710"/>
              <a:gd name="connsiteY51" fmla="*/ 336671 h 2167637"/>
              <a:gd name="connsiteX52" fmla="*/ 2602410 w 2606710"/>
              <a:gd name="connsiteY52" fmla="*/ 343831 h 2167637"/>
              <a:gd name="connsiteX53" fmla="*/ 2572719 w 2606710"/>
              <a:gd name="connsiteY53" fmla="*/ 411322 h 2167637"/>
              <a:gd name="connsiteX54" fmla="*/ 2427548 w 2606710"/>
              <a:gd name="connsiteY54" fmla="*/ 803000 h 2167637"/>
              <a:gd name="connsiteX55" fmla="*/ 2329499 w 2606710"/>
              <a:gd name="connsiteY55" fmla="*/ 986901 h 2167637"/>
              <a:gd name="connsiteX56" fmla="*/ 2023213 w 2606710"/>
              <a:gd name="connsiteY56" fmla="*/ 1167133 h 2167637"/>
              <a:gd name="connsiteX57" fmla="*/ 1760442 w 2606710"/>
              <a:gd name="connsiteY57" fmla="*/ 1193737 h 2167637"/>
              <a:gd name="connsiteX58" fmla="*/ 1568577 w 2606710"/>
              <a:gd name="connsiteY58" fmla="*/ 1234111 h 2167637"/>
              <a:gd name="connsiteX59" fmla="*/ 1403044 w 2606710"/>
              <a:gd name="connsiteY59" fmla="*/ 1382267 h 2167637"/>
              <a:gd name="connsiteX60" fmla="*/ 1279655 w 2606710"/>
              <a:gd name="connsiteY60" fmla="*/ 1706149 h 2167637"/>
              <a:gd name="connsiteX61" fmla="*/ 1183183 w 2606710"/>
              <a:gd name="connsiteY61" fmla="*/ 1948554 h 2167637"/>
              <a:gd name="connsiteX62" fmla="*/ 1023413 w 2606710"/>
              <a:gd name="connsiteY62" fmla="*/ 2131867 h 2167637"/>
              <a:gd name="connsiteX63" fmla="*/ 948869 w 2606710"/>
              <a:gd name="connsiteY63" fmla="*/ 2167637 h 2167637"/>
              <a:gd name="connsiteX64" fmla="*/ 794391 w 2606710"/>
              <a:gd name="connsiteY64" fmla="*/ 2167637 h 2167637"/>
              <a:gd name="connsiteX65" fmla="*/ 907141 w 2606710"/>
              <a:gd name="connsiteY65" fmla="*/ 2145015 h 2167637"/>
              <a:gd name="connsiteX66" fmla="*/ 1158654 w 2606710"/>
              <a:gd name="connsiteY66" fmla="*/ 1908836 h 2167637"/>
              <a:gd name="connsiteX67" fmla="*/ 1261571 w 2606710"/>
              <a:gd name="connsiteY67" fmla="*/ 1629498 h 2167637"/>
              <a:gd name="connsiteX68" fmla="*/ 1335893 w 2606710"/>
              <a:gd name="connsiteY68" fmla="*/ 1424559 h 2167637"/>
              <a:gd name="connsiteX69" fmla="*/ 1664032 w 2606710"/>
              <a:gd name="connsiteY69" fmla="*/ 1166659 h 2167637"/>
              <a:gd name="connsiteX70" fmla="*/ 1935823 w 2606710"/>
              <a:gd name="connsiteY70" fmla="*/ 1138078 h 2167637"/>
              <a:gd name="connsiteX71" fmla="*/ 2030112 w 2606710"/>
              <a:gd name="connsiteY71" fmla="*/ 1125007 h 2167637"/>
              <a:gd name="connsiteX72" fmla="*/ 2334020 w 2606710"/>
              <a:gd name="connsiteY72" fmla="*/ 904209 h 2167637"/>
              <a:gd name="connsiteX73" fmla="*/ 2483998 w 2606710"/>
              <a:gd name="connsiteY73" fmla="*/ 534566 h 2167637"/>
              <a:gd name="connsiteX74" fmla="*/ 2537534 w 2606710"/>
              <a:gd name="connsiteY74" fmla="*/ 390774 h 2167637"/>
              <a:gd name="connsiteX75" fmla="*/ 2606710 w 2606710"/>
              <a:gd name="connsiteY75" fmla="*/ 0 h 2167637"/>
              <a:gd name="connsiteX76" fmla="*/ 2606710 w 2606710"/>
              <a:gd name="connsiteY76" fmla="*/ 41406 h 2167637"/>
              <a:gd name="connsiteX77" fmla="*/ 2581878 w 2606710"/>
              <a:gd name="connsiteY77" fmla="*/ 51940 h 2167637"/>
              <a:gd name="connsiteX78" fmla="*/ 2451020 w 2606710"/>
              <a:gd name="connsiteY78" fmla="*/ 169198 h 2167637"/>
              <a:gd name="connsiteX79" fmla="*/ 2365947 w 2606710"/>
              <a:gd name="connsiteY79" fmla="*/ 375313 h 2167637"/>
              <a:gd name="connsiteX80" fmla="*/ 2303661 w 2606710"/>
              <a:gd name="connsiteY80" fmla="*/ 672562 h 2167637"/>
              <a:gd name="connsiteX81" fmla="*/ 1963998 w 2606710"/>
              <a:gd name="connsiteY81" fmla="*/ 1007211 h 2167637"/>
              <a:gd name="connsiteX82" fmla="*/ 1621607 w 2606710"/>
              <a:gd name="connsiteY82" fmla="*/ 1060580 h 2167637"/>
              <a:gd name="connsiteX83" fmla="*/ 1491102 w 2606710"/>
              <a:gd name="connsiteY83" fmla="*/ 1080892 h 2167637"/>
              <a:gd name="connsiteX84" fmla="*/ 1210592 w 2606710"/>
              <a:gd name="connsiteY84" fmla="*/ 1324079 h 2167637"/>
              <a:gd name="connsiteX85" fmla="*/ 1138943 w 2606710"/>
              <a:gd name="connsiteY85" fmla="*/ 1526806 h 2167637"/>
              <a:gd name="connsiteX86" fmla="*/ 1068015 w 2606710"/>
              <a:gd name="connsiteY86" fmla="*/ 1676443 h 2167637"/>
              <a:gd name="connsiteX87" fmla="*/ 788975 w 2606710"/>
              <a:gd name="connsiteY87" fmla="*/ 1834774 h 2167637"/>
              <a:gd name="connsiteX88" fmla="*/ 618454 w 2606710"/>
              <a:gd name="connsiteY88" fmla="*/ 1817053 h 2167637"/>
              <a:gd name="connsiteX89" fmla="*/ 160760 w 2606710"/>
              <a:gd name="connsiteY89" fmla="*/ 1952545 h 2167637"/>
              <a:gd name="connsiteX90" fmla="*/ 66507 w 2606710"/>
              <a:gd name="connsiteY90" fmla="*/ 2120797 h 2167637"/>
              <a:gd name="connsiteX91" fmla="*/ 45889 w 2606710"/>
              <a:gd name="connsiteY91" fmla="*/ 2167637 h 2167637"/>
              <a:gd name="connsiteX92" fmla="*/ 0 w 2606710"/>
              <a:gd name="connsiteY92" fmla="*/ 2167637 h 2167637"/>
              <a:gd name="connsiteX93" fmla="*/ 54580 w 2606710"/>
              <a:gd name="connsiteY93" fmla="*/ 2048346 h 2167637"/>
              <a:gd name="connsiteX94" fmla="*/ 184414 w 2606710"/>
              <a:gd name="connsiteY94" fmla="*/ 1871958 h 2167637"/>
              <a:gd name="connsiteX95" fmla="*/ 642179 w 2606710"/>
              <a:gd name="connsiteY95" fmla="*/ 1781367 h 2167637"/>
              <a:gd name="connsiteX96" fmla="*/ 773061 w 2606710"/>
              <a:gd name="connsiteY96" fmla="*/ 1795893 h 2167637"/>
              <a:gd name="connsiteX97" fmla="*/ 1057215 w 2606710"/>
              <a:gd name="connsiteY97" fmla="*/ 1615170 h 2167637"/>
              <a:gd name="connsiteX98" fmla="*/ 1145976 w 2606710"/>
              <a:gd name="connsiteY98" fmla="*/ 1379698 h 2167637"/>
              <a:gd name="connsiteX99" fmla="*/ 1226484 w 2606710"/>
              <a:gd name="connsiteY99" fmla="*/ 1204184 h 2167637"/>
              <a:gd name="connsiteX100" fmla="*/ 1502613 w 2606710"/>
              <a:gd name="connsiteY100" fmla="*/ 1038202 h 2167637"/>
              <a:gd name="connsiteX101" fmla="*/ 1789125 w 2606710"/>
              <a:gd name="connsiteY101" fmla="*/ 1002780 h 2167637"/>
              <a:gd name="connsiteX102" fmla="*/ 1969042 w 2606710"/>
              <a:gd name="connsiteY102" fmla="*/ 964227 h 2167637"/>
              <a:gd name="connsiteX103" fmla="*/ 2273831 w 2606710"/>
              <a:gd name="connsiteY103" fmla="*/ 626788 h 2167637"/>
              <a:gd name="connsiteX104" fmla="*/ 2339357 w 2606710"/>
              <a:gd name="connsiteY104" fmla="*/ 317685 h 2167637"/>
              <a:gd name="connsiteX105" fmla="*/ 2575849 w 2606710"/>
              <a:gd name="connsiteY105" fmla="*/ 10758 h 2167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2606710" h="2167637">
                <a:moveTo>
                  <a:pt x="2606710" y="2061651"/>
                </a:moveTo>
                <a:lnTo>
                  <a:pt x="2606710" y="2102989"/>
                </a:lnTo>
                <a:lnTo>
                  <a:pt x="2445970" y="2151437"/>
                </a:lnTo>
                <a:lnTo>
                  <a:pt x="2402296" y="2167637"/>
                </a:lnTo>
                <a:lnTo>
                  <a:pt x="2290970" y="2167637"/>
                </a:lnTo>
                <a:lnTo>
                  <a:pt x="2401472" y="2124382"/>
                </a:lnTo>
                <a:cubicBezTo>
                  <a:pt x="2455297" y="2106009"/>
                  <a:pt x="2509698" y="2089553"/>
                  <a:pt x="2564286" y="2073747"/>
                </a:cubicBezTo>
                <a:close/>
                <a:moveTo>
                  <a:pt x="2606710" y="1935997"/>
                </a:moveTo>
                <a:lnTo>
                  <a:pt x="2606710" y="1979007"/>
                </a:lnTo>
                <a:lnTo>
                  <a:pt x="2560915" y="2002671"/>
                </a:lnTo>
                <a:cubicBezTo>
                  <a:pt x="2427342" y="2058778"/>
                  <a:pt x="2284533" y="2077146"/>
                  <a:pt x="2143578" y="2102525"/>
                </a:cubicBezTo>
                <a:cubicBezTo>
                  <a:pt x="2067770" y="2116198"/>
                  <a:pt x="1993248" y="2134218"/>
                  <a:pt x="1923076" y="2167157"/>
                </a:cubicBezTo>
                <a:lnTo>
                  <a:pt x="1922285" y="2167637"/>
                </a:lnTo>
                <a:lnTo>
                  <a:pt x="1847405" y="2167637"/>
                </a:lnTo>
                <a:lnTo>
                  <a:pt x="1871594" y="2149962"/>
                </a:lnTo>
                <a:cubicBezTo>
                  <a:pt x="1932434" y="2114615"/>
                  <a:pt x="2000577" y="2091166"/>
                  <a:pt x="2073554" y="2075507"/>
                </a:cubicBezTo>
                <a:cubicBezTo>
                  <a:pt x="2179675" y="2052759"/>
                  <a:pt x="2287811" y="2040247"/>
                  <a:pt x="2393280" y="2014046"/>
                </a:cubicBezTo>
                <a:cubicBezTo>
                  <a:pt x="2464033" y="1996382"/>
                  <a:pt x="2533262" y="1974561"/>
                  <a:pt x="2598432" y="1941406"/>
                </a:cubicBezTo>
                <a:close/>
                <a:moveTo>
                  <a:pt x="2606710" y="1398547"/>
                </a:moveTo>
                <a:lnTo>
                  <a:pt x="2606710" y="1461571"/>
                </a:lnTo>
                <a:lnTo>
                  <a:pt x="2586299" y="1489204"/>
                </a:lnTo>
                <a:cubicBezTo>
                  <a:pt x="2461386" y="1630655"/>
                  <a:pt x="2305072" y="1696341"/>
                  <a:pt x="2116455" y="1684649"/>
                </a:cubicBezTo>
                <a:cubicBezTo>
                  <a:pt x="2051081" y="1680642"/>
                  <a:pt x="1985692" y="1674079"/>
                  <a:pt x="1920314" y="1673973"/>
                </a:cubicBezTo>
                <a:cubicBezTo>
                  <a:pt x="1763545" y="1673873"/>
                  <a:pt x="1674989" y="1745870"/>
                  <a:pt x="1638456" y="1898677"/>
                </a:cubicBezTo>
                <a:cubicBezTo>
                  <a:pt x="1623565" y="1960661"/>
                  <a:pt x="1618829" y="2024047"/>
                  <a:pt x="1612562" y="2087173"/>
                </a:cubicBezTo>
                <a:lnTo>
                  <a:pt x="1598281" y="2167637"/>
                </a:lnTo>
                <a:lnTo>
                  <a:pt x="1557377" y="2167637"/>
                </a:lnTo>
                <a:lnTo>
                  <a:pt x="1568647" y="2113960"/>
                </a:lnTo>
                <a:cubicBezTo>
                  <a:pt x="1577750" y="2033688"/>
                  <a:pt x="1581593" y="1952784"/>
                  <a:pt x="1602866" y="1874096"/>
                </a:cubicBezTo>
                <a:cubicBezTo>
                  <a:pt x="1644699" y="1719241"/>
                  <a:pt x="1744002" y="1639913"/>
                  <a:pt x="1904258" y="1634427"/>
                </a:cubicBezTo>
                <a:cubicBezTo>
                  <a:pt x="1953555" y="1632639"/>
                  <a:pt x="2002753" y="1635607"/>
                  <a:pt x="2051317" y="1641886"/>
                </a:cubicBezTo>
                <a:cubicBezTo>
                  <a:pt x="2269033" y="1669978"/>
                  <a:pt x="2432674" y="1601370"/>
                  <a:pt x="2557204" y="1461857"/>
                </a:cubicBezTo>
                <a:close/>
                <a:moveTo>
                  <a:pt x="2606710" y="753794"/>
                </a:moveTo>
                <a:lnTo>
                  <a:pt x="2606710" y="1092921"/>
                </a:lnTo>
                <a:lnTo>
                  <a:pt x="2595291" y="1133434"/>
                </a:lnTo>
                <a:cubicBezTo>
                  <a:pt x="2530747" y="1313229"/>
                  <a:pt x="2389738" y="1420972"/>
                  <a:pt x="2182100" y="1444326"/>
                </a:cubicBezTo>
                <a:cubicBezTo>
                  <a:pt x="2086520" y="1454999"/>
                  <a:pt x="1990170" y="1458261"/>
                  <a:pt x="1894253" y="1465775"/>
                </a:cubicBezTo>
                <a:cubicBezTo>
                  <a:pt x="1844231" y="1469777"/>
                  <a:pt x="1794698" y="1477907"/>
                  <a:pt x="1745684" y="1489130"/>
                </a:cubicBezTo>
                <a:cubicBezTo>
                  <a:pt x="1601364" y="1522104"/>
                  <a:pt x="1516253" y="1615505"/>
                  <a:pt x="1473538" y="1753144"/>
                </a:cubicBezTo>
                <a:cubicBezTo>
                  <a:pt x="1438327" y="1866797"/>
                  <a:pt x="1422684" y="1984857"/>
                  <a:pt x="1392446" y="2099760"/>
                </a:cubicBezTo>
                <a:lnTo>
                  <a:pt x="1369432" y="2167637"/>
                </a:lnTo>
                <a:lnTo>
                  <a:pt x="1322140" y="2167637"/>
                </a:lnTo>
                <a:lnTo>
                  <a:pt x="1353757" y="2081548"/>
                </a:lnTo>
                <a:cubicBezTo>
                  <a:pt x="1376712" y="1981730"/>
                  <a:pt x="1396908" y="1881385"/>
                  <a:pt x="1421953" y="1782234"/>
                </a:cubicBezTo>
                <a:cubicBezTo>
                  <a:pt x="1449609" y="1672587"/>
                  <a:pt x="1496967" y="1573863"/>
                  <a:pt x="1595663" y="1508810"/>
                </a:cubicBezTo>
                <a:cubicBezTo>
                  <a:pt x="1664072" y="1463799"/>
                  <a:pt x="1741437" y="1445146"/>
                  <a:pt x="1821019" y="1433371"/>
                </a:cubicBezTo>
                <a:cubicBezTo>
                  <a:pt x="1928626" y="1417462"/>
                  <a:pt x="2037659" y="1418571"/>
                  <a:pt x="2145629" y="1408684"/>
                </a:cubicBezTo>
                <a:cubicBezTo>
                  <a:pt x="2226804" y="1401247"/>
                  <a:pt x="2306675" y="1386905"/>
                  <a:pt x="2377005" y="1342933"/>
                </a:cubicBezTo>
                <a:cubicBezTo>
                  <a:pt x="2518498" y="1254479"/>
                  <a:pt x="2579471" y="1120189"/>
                  <a:pt x="2587529" y="958550"/>
                </a:cubicBezTo>
                <a:cubicBezTo>
                  <a:pt x="2589346" y="921726"/>
                  <a:pt x="2589746" y="884884"/>
                  <a:pt x="2592171" y="848248"/>
                </a:cubicBezTo>
                <a:close/>
                <a:moveTo>
                  <a:pt x="2606710" y="259492"/>
                </a:moveTo>
                <a:lnTo>
                  <a:pt x="2606710" y="336671"/>
                </a:lnTo>
                <a:lnTo>
                  <a:pt x="2602410" y="343831"/>
                </a:lnTo>
                <a:cubicBezTo>
                  <a:pt x="2591559" y="364936"/>
                  <a:pt x="2581674" y="387444"/>
                  <a:pt x="2572719" y="411322"/>
                </a:cubicBezTo>
                <a:cubicBezTo>
                  <a:pt x="2523753" y="541719"/>
                  <a:pt x="2482491" y="674923"/>
                  <a:pt x="2427548" y="803000"/>
                </a:cubicBezTo>
                <a:cubicBezTo>
                  <a:pt x="2400108" y="867128"/>
                  <a:pt x="2370008" y="929874"/>
                  <a:pt x="2329499" y="986901"/>
                </a:cubicBezTo>
                <a:cubicBezTo>
                  <a:pt x="2254322" y="1092554"/>
                  <a:pt x="2148906" y="1146842"/>
                  <a:pt x="2023213" y="1167133"/>
                </a:cubicBezTo>
                <a:cubicBezTo>
                  <a:pt x="1936144" y="1181143"/>
                  <a:pt x="1847878" y="1183797"/>
                  <a:pt x="1760442" y="1193737"/>
                </a:cubicBezTo>
                <a:cubicBezTo>
                  <a:pt x="1695169" y="1201182"/>
                  <a:pt x="1630445" y="1210683"/>
                  <a:pt x="1568577" y="1234111"/>
                </a:cubicBezTo>
                <a:cubicBezTo>
                  <a:pt x="1494301" y="1262299"/>
                  <a:pt x="1440067" y="1312672"/>
                  <a:pt x="1403044" y="1382267"/>
                </a:cubicBezTo>
                <a:cubicBezTo>
                  <a:pt x="1348253" y="1485054"/>
                  <a:pt x="1316202" y="1596417"/>
                  <a:pt x="1279655" y="1706149"/>
                </a:cubicBezTo>
                <a:cubicBezTo>
                  <a:pt x="1252165" y="1788862"/>
                  <a:pt x="1223249" y="1870765"/>
                  <a:pt x="1183183" y="1948554"/>
                </a:cubicBezTo>
                <a:cubicBezTo>
                  <a:pt x="1142167" y="2028231"/>
                  <a:pt x="1088701" y="2088938"/>
                  <a:pt x="1023413" y="2131867"/>
                </a:cubicBezTo>
                <a:lnTo>
                  <a:pt x="948869" y="2167637"/>
                </a:lnTo>
                <a:lnTo>
                  <a:pt x="794391" y="2167637"/>
                </a:lnTo>
                <a:lnTo>
                  <a:pt x="907141" y="2145015"/>
                </a:lnTo>
                <a:cubicBezTo>
                  <a:pt x="1019058" y="2106554"/>
                  <a:pt x="1101962" y="2026425"/>
                  <a:pt x="1158654" y="1908836"/>
                </a:cubicBezTo>
                <a:cubicBezTo>
                  <a:pt x="1201892" y="1819009"/>
                  <a:pt x="1229977" y="1723667"/>
                  <a:pt x="1261571" y="1629498"/>
                </a:cubicBezTo>
                <a:cubicBezTo>
                  <a:pt x="1284725" y="1560685"/>
                  <a:pt x="1308927" y="1492207"/>
                  <a:pt x="1335893" y="1424559"/>
                </a:cubicBezTo>
                <a:cubicBezTo>
                  <a:pt x="1395781" y="1274460"/>
                  <a:pt x="1506378" y="1191808"/>
                  <a:pt x="1664032" y="1166659"/>
                </a:cubicBezTo>
                <a:cubicBezTo>
                  <a:pt x="1754138" y="1152251"/>
                  <a:pt x="1845258" y="1147319"/>
                  <a:pt x="1935823" y="1138078"/>
                </a:cubicBezTo>
                <a:cubicBezTo>
                  <a:pt x="1967346" y="1134814"/>
                  <a:pt x="1998824" y="1130030"/>
                  <a:pt x="2030112" y="1125007"/>
                </a:cubicBezTo>
                <a:cubicBezTo>
                  <a:pt x="2168475" y="1102629"/>
                  <a:pt x="2267052" y="1025518"/>
                  <a:pt x="2334020" y="904209"/>
                </a:cubicBezTo>
                <a:cubicBezTo>
                  <a:pt x="2398671" y="786930"/>
                  <a:pt x="2438778" y="659787"/>
                  <a:pt x="2483998" y="534566"/>
                </a:cubicBezTo>
                <a:cubicBezTo>
                  <a:pt x="2501345" y="486400"/>
                  <a:pt x="2517938" y="437920"/>
                  <a:pt x="2537534" y="390774"/>
                </a:cubicBezTo>
                <a:close/>
                <a:moveTo>
                  <a:pt x="2606710" y="0"/>
                </a:moveTo>
                <a:lnTo>
                  <a:pt x="2606710" y="41406"/>
                </a:lnTo>
                <a:lnTo>
                  <a:pt x="2581878" y="51940"/>
                </a:lnTo>
                <a:cubicBezTo>
                  <a:pt x="2531437" y="79290"/>
                  <a:pt x="2486920" y="116941"/>
                  <a:pt x="2451020" y="169198"/>
                </a:cubicBezTo>
                <a:cubicBezTo>
                  <a:pt x="2407938" y="231787"/>
                  <a:pt x="2384162" y="302262"/>
                  <a:pt x="2365947" y="375313"/>
                </a:cubicBezTo>
                <a:cubicBezTo>
                  <a:pt x="2341302" y="473600"/>
                  <a:pt x="2329713" y="574478"/>
                  <a:pt x="2303661" y="672562"/>
                </a:cubicBezTo>
                <a:cubicBezTo>
                  <a:pt x="2256111" y="852082"/>
                  <a:pt x="2135086" y="954665"/>
                  <a:pt x="1963998" y="1007211"/>
                </a:cubicBezTo>
                <a:cubicBezTo>
                  <a:pt x="1852556" y="1041452"/>
                  <a:pt x="1736495" y="1047743"/>
                  <a:pt x="1621607" y="1060580"/>
                </a:cubicBezTo>
                <a:cubicBezTo>
                  <a:pt x="1577764" y="1065493"/>
                  <a:pt x="1534415" y="1072584"/>
                  <a:pt x="1491102" y="1080892"/>
                </a:cubicBezTo>
                <a:cubicBezTo>
                  <a:pt x="1350441" y="1107909"/>
                  <a:pt x="1259123" y="1191382"/>
                  <a:pt x="1210592" y="1324079"/>
                </a:cubicBezTo>
                <a:cubicBezTo>
                  <a:pt x="1186050" y="1391349"/>
                  <a:pt x="1162991" y="1459306"/>
                  <a:pt x="1138943" y="1526806"/>
                </a:cubicBezTo>
                <a:cubicBezTo>
                  <a:pt x="1120412" y="1579151"/>
                  <a:pt x="1097981" y="1629542"/>
                  <a:pt x="1068015" y="1676443"/>
                </a:cubicBezTo>
                <a:cubicBezTo>
                  <a:pt x="1002848" y="1778627"/>
                  <a:pt x="908980" y="1830008"/>
                  <a:pt x="788975" y="1834774"/>
                </a:cubicBezTo>
                <a:cubicBezTo>
                  <a:pt x="731344" y="1837054"/>
                  <a:pt x="675149" y="1826193"/>
                  <a:pt x="618454" y="1817053"/>
                </a:cubicBezTo>
                <a:cubicBezTo>
                  <a:pt x="444950" y="1789245"/>
                  <a:pt x="285032" y="1814098"/>
                  <a:pt x="160760" y="1952545"/>
                </a:cubicBezTo>
                <a:cubicBezTo>
                  <a:pt x="117314" y="2001009"/>
                  <a:pt x="92637" y="2061764"/>
                  <a:pt x="66507" y="2120797"/>
                </a:cubicBezTo>
                <a:lnTo>
                  <a:pt x="45889" y="2167637"/>
                </a:lnTo>
                <a:lnTo>
                  <a:pt x="0" y="2167637"/>
                </a:lnTo>
                <a:lnTo>
                  <a:pt x="54580" y="2048346"/>
                </a:lnTo>
                <a:cubicBezTo>
                  <a:pt x="85818" y="1980875"/>
                  <a:pt x="123871" y="1917158"/>
                  <a:pt x="184414" y="1871958"/>
                </a:cubicBezTo>
                <a:cubicBezTo>
                  <a:pt x="322064" y="1769118"/>
                  <a:pt x="477013" y="1747217"/>
                  <a:pt x="642179" y="1781367"/>
                </a:cubicBezTo>
                <a:cubicBezTo>
                  <a:pt x="685462" y="1790302"/>
                  <a:pt x="728655" y="1796193"/>
                  <a:pt x="773061" y="1795893"/>
                </a:cubicBezTo>
                <a:cubicBezTo>
                  <a:pt x="905855" y="1794947"/>
                  <a:pt x="997626" y="1730590"/>
                  <a:pt x="1057215" y="1615170"/>
                </a:cubicBezTo>
                <a:cubicBezTo>
                  <a:pt x="1095967" y="1540221"/>
                  <a:pt x="1118194" y="1458826"/>
                  <a:pt x="1145976" y="1379698"/>
                </a:cubicBezTo>
                <a:cubicBezTo>
                  <a:pt x="1167418" y="1318796"/>
                  <a:pt x="1190896" y="1258687"/>
                  <a:pt x="1226484" y="1204184"/>
                </a:cubicBezTo>
                <a:cubicBezTo>
                  <a:pt x="1291658" y="1104253"/>
                  <a:pt x="1390168" y="1059373"/>
                  <a:pt x="1502613" y="1038202"/>
                </a:cubicBezTo>
                <a:cubicBezTo>
                  <a:pt x="1597306" y="1020368"/>
                  <a:pt x="1693867" y="1016003"/>
                  <a:pt x="1789125" y="1002780"/>
                </a:cubicBezTo>
                <a:cubicBezTo>
                  <a:pt x="1849920" y="994312"/>
                  <a:pt x="1910279" y="983541"/>
                  <a:pt x="1969042" y="964227"/>
                </a:cubicBezTo>
                <a:cubicBezTo>
                  <a:pt x="2134950" y="909584"/>
                  <a:pt x="2237599" y="799693"/>
                  <a:pt x="2273831" y="626788"/>
                </a:cubicBezTo>
                <a:cubicBezTo>
                  <a:pt x="2295409" y="523782"/>
                  <a:pt x="2310732" y="419379"/>
                  <a:pt x="2339357" y="317685"/>
                </a:cubicBezTo>
                <a:cubicBezTo>
                  <a:pt x="2379694" y="174405"/>
                  <a:pt x="2457054" y="71309"/>
                  <a:pt x="2575849" y="10758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/>
          </a:p>
        </p:txBody>
      </p:sp>
      <p:pic>
        <p:nvPicPr>
          <p:cNvPr id="4" name="Imagen 2" descr="Icono&#10;&#10;El contenido generado por IA puede ser incorrecto.">
            <a:extLst>
              <a:ext uri="{FF2B5EF4-FFF2-40B4-BE49-F238E27FC236}">
                <a16:creationId xmlns:a16="http://schemas.microsoft.com/office/drawing/2014/main" id="{365B6713-32AA-7CD7-A79B-0F5C7A4C33D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691" t="726" r="1718" b="7117"/>
          <a:stretch/>
        </p:blipFill>
        <p:spPr>
          <a:xfrm>
            <a:off x="557161" y="401915"/>
            <a:ext cx="362119" cy="32674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F5EB97-D8E2-98EF-487A-F8779E478981}"/>
              </a:ext>
            </a:extLst>
          </p:cNvPr>
          <p:cNvSpPr txBox="1"/>
          <p:nvPr/>
        </p:nvSpPr>
        <p:spPr>
          <a:xfrm>
            <a:off x="910090" y="1701403"/>
            <a:ext cx="10803080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Dear [Hiring Manager],</a:t>
            </a:r>
          </a:p>
          <a:p>
            <a:endParaRPr lang="en-US" dirty="0"/>
          </a:p>
          <a:p>
            <a:r>
              <a:rPr lang="en-US" dirty="0"/>
              <a:t>I am writing to express my interest in the ESG Consultant position at [Company]. </a:t>
            </a:r>
          </a:p>
          <a:p>
            <a:endParaRPr lang="en-US" dirty="0"/>
          </a:p>
          <a:p>
            <a:r>
              <a:rPr lang="en-US" dirty="0"/>
              <a:t>With [X years] of experience delivering ESG strategies for clients in [Industry], I have led projects on materiality assessments, ESG reporting, and stakeholder engagement. I am passionate about helping businesses transition toward net zero and circular practices while aligning with frameworks such as CSRD and the SDGs. </a:t>
            </a:r>
          </a:p>
          <a:p>
            <a:endParaRPr lang="en-US" dirty="0"/>
          </a:p>
          <a:p>
            <a:r>
              <a:rPr lang="en-US" dirty="0"/>
              <a:t>I would be thrilled to support [Company] in driving measurable sustainability impact for your clients.</a:t>
            </a:r>
          </a:p>
          <a:p>
            <a:endParaRPr lang="en-US" dirty="0"/>
          </a:p>
          <a:p>
            <a:r>
              <a:rPr lang="en-US" dirty="0"/>
              <a:t>Warm regards,</a:t>
            </a:r>
          </a:p>
          <a:p>
            <a:endParaRPr lang="en-US" dirty="0"/>
          </a:p>
          <a:p>
            <a:r>
              <a:rPr lang="en-US" dirty="0"/>
              <a:t>[Your Name]</a:t>
            </a:r>
          </a:p>
          <a:p>
            <a:endParaRPr lang="en-US" sz="32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68A1175-EE2E-455D-3985-FF988DEA788F}"/>
              </a:ext>
            </a:extLst>
          </p:cNvPr>
          <p:cNvSpPr txBox="1">
            <a:spLocks/>
          </p:cNvSpPr>
          <p:nvPr/>
        </p:nvSpPr>
        <p:spPr>
          <a:xfrm>
            <a:off x="557161" y="841320"/>
            <a:ext cx="9376576" cy="7980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3. Experienced ESG Consultant Cover Letter</a:t>
            </a:r>
            <a:endParaRPr lang="en-US" sz="3200" dirty="0">
              <a:solidFill>
                <a:schemeClr val="accent6">
                  <a:lumMod val="50000"/>
                </a:schemeClr>
              </a:solidFill>
            </a:endParaRPr>
          </a:p>
          <a:p>
            <a:pPr fontAlgn="base"/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  <a:p>
            <a:pPr fontAlgn="base"/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  <a:p>
            <a:pPr fontAlgn="base"/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92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F3D31-2A96-2DD1-17D6-25CD832D3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4432DF38-0AE8-3385-E64B-7DFE8202B9FA}"/>
              </a:ext>
            </a:extLst>
          </p:cNvPr>
          <p:cNvSpPr/>
          <p:nvPr/>
        </p:nvSpPr>
        <p:spPr>
          <a:xfrm>
            <a:off x="10948988" y="437695"/>
            <a:ext cx="619125" cy="26161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accent3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5B51026-6D83-9DE2-21C2-FA92A048F0E5}"/>
              </a:ext>
            </a:extLst>
          </p:cNvPr>
          <p:cNvSpPr txBox="1"/>
          <p:nvPr/>
        </p:nvSpPr>
        <p:spPr>
          <a:xfrm>
            <a:off x="868395" y="452303"/>
            <a:ext cx="14673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accent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ESG Academy</a:t>
            </a:r>
            <a:endParaRPr lang="en-ID" sz="1100" b="1" dirty="0">
              <a:solidFill>
                <a:schemeClr val="tx1">
                  <a:lumMod val="75000"/>
                  <a:lumOff val="25000"/>
                </a:schemeClr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1959051-6112-8B2D-3FB5-6F03C4ED7161}"/>
              </a:ext>
            </a:extLst>
          </p:cNvPr>
          <p:cNvSpPr txBox="1"/>
          <p:nvPr/>
        </p:nvSpPr>
        <p:spPr>
          <a:xfrm>
            <a:off x="10975801" y="437695"/>
            <a:ext cx="5654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Poppins" panose="00000500000000000000" pitchFamily="2" charset="0"/>
                <a:ea typeface="Open Sans SemiBold" pitchFamily="2" charset="0"/>
                <a:cs typeface="Poppins" panose="00000500000000000000" pitchFamily="2" charset="0"/>
                <a:hlinkClick r:id="rId3"/>
              </a:rPr>
              <a:t>Login</a:t>
            </a:r>
            <a:endParaRPr lang="en-ID" sz="1100" dirty="0">
              <a:solidFill>
                <a:schemeClr val="bg1"/>
              </a:solidFill>
              <a:latin typeface="Poppins" panose="00000500000000000000" pitchFamily="2" charset="0"/>
              <a:ea typeface="Open Sans SemiBold" pitchFamily="2" charset="0"/>
              <a:cs typeface="Poppins" panose="00000500000000000000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B573279-72F7-337C-8B81-E945C12901D5}"/>
              </a:ext>
            </a:extLst>
          </p:cNvPr>
          <p:cNvSpPr txBox="1"/>
          <p:nvPr/>
        </p:nvSpPr>
        <p:spPr>
          <a:xfrm>
            <a:off x="10111740" y="437695"/>
            <a:ext cx="7070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Poppins Light" panose="00000400000000000000" pitchFamily="2" charset="0"/>
                <a:ea typeface="Open Sans Light" pitchFamily="2" charset="0"/>
                <a:cs typeface="Poppins Light" panose="00000400000000000000" pitchFamily="2" charset="0"/>
                <a:hlinkClick r:id="rId4"/>
              </a:rPr>
              <a:t>Sign Up</a:t>
            </a:r>
            <a:endParaRPr lang="en-ID" sz="1100" dirty="0">
              <a:solidFill>
                <a:schemeClr val="bg1">
                  <a:lumMod val="65000"/>
                </a:schemeClr>
              </a:solidFill>
              <a:latin typeface="Poppins Light" panose="00000400000000000000" pitchFamily="2" charset="0"/>
              <a:ea typeface="Open Sans Light" pitchFamily="2" charset="0"/>
              <a:cs typeface="Poppins Light" panose="00000400000000000000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5AADEC1-90A4-8B58-DE4D-0972DF4910C6}"/>
              </a:ext>
            </a:extLst>
          </p:cNvPr>
          <p:cNvSpPr txBox="1"/>
          <p:nvPr/>
        </p:nvSpPr>
        <p:spPr>
          <a:xfrm>
            <a:off x="6830207" y="1645497"/>
            <a:ext cx="11455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Poppins SemiBold" panose="00000700000000000000" pitchFamily="2" charset="0"/>
                <a:ea typeface="Open Sans SemiBold" pitchFamily="2" charset="0"/>
                <a:cs typeface="Poppins SemiBold" panose="00000700000000000000" pitchFamily="2" charset="0"/>
              </a:rPr>
              <a:t>Lorem Ipsum</a:t>
            </a:r>
            <a:endParaRPr lang="id-ID" sz="1400" dirty="0">
              <a:solidFill>
                <a:schemeClr val="bg1"/>
              </a:solidFill>
              <a:latin typeface="Poppins SemiBold" panose="00000700000000000000" pitchFamily="2" charset="0"/>
              <a:ea typeface="Open Sans SemiBold" pitchFamily="2" charset="0"/>
              <a:cs typeface="Poppins SemiBold" panose="00000700000000000000" pitchFamily="2" charset="0"/>
            </a:endParaRPr>
          </a:p>
        </p:txBody>
      </p:sp>
      <p:sp>
        <p:nvSpPr>
          <p:cNvPr id="70" name="Freeform 3">
            <a:extLst>
              <a:ext uri="{FF2B5EF4-FFF2-40B4-BE49-F238E27FC236}">
                <a16:creationId xmlns:a16="http://schemas.microsoft.com/office/drawing/2014/main" id="{04E20E4D-3FD3-9D0C-A5A5-CD2B55D95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915" y="4986914"/>
            <a:ext cx="107126" cy="107124"/>
          </a:xfrm>
          <a:custGeom>
            <a:avLst/>
            <a:gdLst>
              <a:gd name="T0" fmla="*/ 191 w 520"/>
              <a:gd name="T1" fmla="*/ 0 h 520"/>
              <a:gd name="T2" fmla="*/ 191 w 520"/>
              <a:gd name="T3" fmla="*/ 68 h 520"/>
              <a:gd name="T4" fmla="*/ 408 w 520"/>
              <a:gd name="T5" fmla="*/ 68 h 520"/>
              <a:gd name="T6" fmla="*/ 0 w 520"/>
              <a:gd name="T7" fmla="*/ 476 h 520"/>
              <a:gd name="T8" fmla="*/ 43 w 520"/>
              <a:gd name="T9" fmla="*/ 519 h 520"/>
              <a:gd name="T10" fmla="*/ 451 w 520"/>
              <a:gd name="T11" fmla="*/ 111 h 520"/>
              <a:gd name="T12" fmla="*/ 451 w 520"/>
              <a:gd name="T13" fmla="*/ 327 h 520"/>
              <a:gd name="T14" fmla="*/ 519 w 520"/>
              <a:gd name="T15" fmla="*/ 327 h 520"/>
              <a:gd name="T16" fmla="*/ 519 w 520"/>
              <a:gd name="T17" fmla="*/ 0 h 520"/>
              <a:gd name="T18" fmla="*/ 191 w 520"/>
              <a:gd name="T19" fmla="*/ 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20" h="520">
                <a:moveTo>
                  <a:pt x="191" y="0"/>
                </a:moveTo>
                <a:lnTo>
                  <a:pt x="191" y="68"/>
                </a:lnTo>
                <a:lnTo>
                  <a:pt x="408" y="68"/>
                </a:lnTo>
                <a:lnTo>
                  <a:pt x="0" y="476"/>
                </a:lnTo>
                <a:lnTo>
                  <a:pt x="43" y="519"/>
                </a:lnTo>
                <a:lnTo>
                  <a:pt x="451" y="111"/>
                </a:lnTo>
                <a:lnTo>
                  <a:pt x="451" y="327"/>
                </a:lnTo>
                <a:lnTo>
                  <a:pt x="519" y="327"/>
                </a:lnTo>
                <a:lnTo>
                  <a:pt x="519" y="0"/>
                </a:lnTo>
                <a:lnTo>
                  <a:pt x="191" y="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D0E04781-63F2-4ECD-93AB-C9754E8F3BA6}"/>
              </a:ext>
            </a:extLst>
          </p:cNvPr>
          <p:cNvSpPr txBox="1"/>
          <p:nvPr/>
        </p:nvSpPr>
        <p:spPr>
          <a:xfrm>
            <a:off x="580387" y="6262059"/>
            <a:ext cx="3264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Poppins Light" panose="00000400000000000000" pitchFamily="2" charset="0"/>
                <a:ea typeface="Open Sans Light" pitchFamily="2" charset="0"/>
                <a:cs typeface="Poppins Light" panose="00000400000000000000" pitchFamily="2" charset="0"/>
              </a:rPr>
              <a:t>www.esgacademy.education</a:t>
            </a:r>
            <a:endParaRPr lang="en-ID" sz="1200" dirty="0">
              <a:solidFill>
                <a:schemeClr val="bg1">
                  <a:lumMod val="65000"/>
                </a:schemeClr>
              </a:solidFill>
              <a:latin typeface="Poppins Light" panose="00000400000000000000" pitchFamily="2" charset="0"/>
              <a:ea typeface="Open Sans Light" pitchFamily="2" charset="0"/>
              <a:cs typeface="Poppins Light" panose="00000400000000000000" pitchFamily="2" charset="0"/>
            </a:endParaRPr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2FBF0EE6-AA9B-DBBD-73F7-9BE66F9757A6}"/>
              </a:ext>
            </a:extLst>
          </p:cNvPr>
          <p:cNvSpPr/>
          <p:nvPr/>
        </p:nvSpPr>
        <p:spPr>
          <a:xfrm>
            <a:off x="6231831" y="1660030"/>
            <a:ext cx="79799" cy="454217"/>
          </a:xfrm>
          <a:prstGeom prst="roundRect">
            <a:avLst>
              <a:gd name="adj" fmla="val 42032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60F5B869-8181-1A77-03D1-55D1EE7516F1}"/>
              </a:ext>
            </a:extLst>
          </p:cNvPr>
          <p:cNvSpPr/>
          <p:nvPr/>
        </p:nvSpPr>
        <p:spPr>
          <a:xfrm>
            <a:off x="6384713" y="1660030"/>
            <a:ext cx="79799" cy="454217"/>
          </a:xfrm>
          <a:prstGeom prst="roundRect">
            <a:avLst>
              <a:gd name="adj" fmla="val 34571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3003DDC4-27B0-34A5-3799-E8ABAF3266DA}"/>
              </a:ext>
            </a:extLst>
          </p:cNvPr>
          <p:cNvSpPr/>
          <p:nvPr/>
        </p:nvSpPr>
        <p:spPr>
          <a:xfrm>
            <a:off x="6537595" y="1660030"/>
            <a:ext cx="79799" cy="454217"/>
          </a:xfrm>
          <a:prstGeom prst="roundRect">
            <a:avLst>
              <a:gd name="adj" fmla="val 39047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46434061-97FF-53C5-B479-201040919408}"/>
              </a:ext>
            </a:extLst>
          </p:cNvPr>
          <p:cNvSpPr/>
          <p:nvPr/>
        </p:nvSpPr>
        <p:spPr>
          <a:xfrm>
            <a:off x="6231831" y="1835943"/>
            <a:ext cx="79799" cy="278303"/>
          </a:xfrm>
          <a:prstGeom prst="roundRect">
            <a:avLst>
              <a:gd name="adj" fmla="val 405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3606CCA2-825D-1FB4-6279-811918619961}"/>
              </a:ext>
            </a:extLst>
          </p:cNvPr>
          <p:cNvSpPr/>
          <p:nvPr/>
        </p:nvSpPr>
        <p:spPr>
          <a:xfrm>
            <a:off x="6384713" y="1769269"/>
            <a:ext cx="79799" cy="344978"/>
          </a:xfrm>
          <a:prstGeom prst="roundRect">
            <a:avLst>
              <a:gd name="adj" fmla="val 3457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A1386865-EEA3-9F25-038C-516775F0AAE7}"/>
              </a:ext>
            </a:extLst>
          </p:cNvPr>
          <p:cNvSpPr/>
          <p:nvPr/>
        </p:nvSpPr>
        <p:spPr>
          <a:xfrm>
            <a:off x="6537595" y="1701403"/>
            <a:ext cx="79799" cy="412844"/>
          </a:xfrm>
          <a:prstGeom prst="roundRect">
            <a:avLst>
              <a:gd name="adj" fmla="val 390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B26EB9EF-302D-EDF7-2B04-6369137B45B4}"/>
              </a:ext>
            </a:extLst>
          </p:cNvPr>
          <p:cNvSpPr/>
          <p:nvPr/>
        </p:nvSpPr>
        <p:spPr>
          <a:xfrm rot="10800000">
            <a:off x="-7243" y="-1"/>
            <a:ext cx="880120" cy="731873"/>
          </a:xfrm>
          <a:custGeom>
            <a:avLst/>
            <a:gdLst>
              <a:gd name="connsiteX0" fmla="*/ 2606710 w 2606710"/>
              <a:gd name="connsiteY0" fmla="*/ 2061651 h 2167637"/>
              <a:gd name="connsiteX1" fmla="*/ 2606710 w 2606710"/>
              <a:gd name="connsiteY1" fmla="*/ 2102989 h 2167637"/>
              <a:gd name="connsiteX2" fmla="*/ 2445970 w 2606710"/>
              <a:gd name="connsiteY2" fmla="*/ 2151437 h 2167637"/>
              <a:gd name="connsiteX3" fmla="*/ 2402296 w 2606710"/>
              <a:gd name="connsiteY3" fmla="*/ 2167637 h 2167637"/>
              <a:gd name="connsiteX4" fmla="*/ 2290970 w 2606710"/>
              <a:gd name="connsiteY4" fmla="*/ 2167637 h 2167637"/>
              <a:gd name="connsiteX5" fmla="*/ 2401472 w 2606710"/>
              <a:gd name="connsiteY5" fmla="*/ 2124382 h 2167637"/>
              <a:gd name="connsiteX6" fmla="*/ 2564286 w 2606710"/>
              <a:gd name="connsiteY6" fmla="*/ 2073747 h 2167637"/>
              <a:gd name="connsiteX7" fmla="*/ 2606710 w 2606710"/>
              <a:gd name="connsiteY7" fmla="*/ 1935997 h 2167637"/>
              <a:gd name="connsiteX8" fmla="*/ 2606710 w 2606710"/>
              <a:gd name="connsiteY8" fmla="*/ 1979007 h 2167637"/>
              <a:gd name="connsiteX9" fmla="*/ 2560915 w 2606710"/>
              <a:gd name="connsiteY9" fmla="*/ 2002671 h 2167637"/>
              <a:gd name="connsiteX10" fmla="*/ 2143578 w 2606710"/>
              <a:gd name="connsiteY10" fmla="*/ 2102525 h 2167637"/>
              <a:gd name="connsiteX11" fmla="*/ 1923076 w 2606710"/>
              <a:gd name="connsiteY11" fmla="*/ 2167157 h 2167637"/>
              <a:gd name="connsiteX12" fmla="*/ 1922285 w 2606710"/>
              <a:gd name="connsiteY12" fmla="*/ 2167637 h 2167637"/>
              <a:gd name="connsiteX13" fmla="*/ 1847405 w 2606710"/>
              <a:gd name="connsiteY13" fmla="*/ 2167637 h 2167637"/>
              <a:gd name="connsiteX14" fmla="*/ 1871594 w 2606710"/>
              <a:gd name="connsiteY14" fmla="*/ 2149962 h 2167637"/>
              <a:gd name="connsiteX15" fmla="*/ 2073554 w 2606710"/>
              <a:gd name="connsiteY15" fmla="*/ 2075507 h 2167637"/>
              <a:gd name="connsiteX16" fmla="*/ 2393280 w 2606710"/>
              <a:gd name="connsiteY16" fmla="*/ 2014046 h 2167637"/>
              <a:gd name="connsiteX17" fmla="*/ 2598432 w 2606710"/>
              <a:gd name="connsiteY17" fmla="*/ 1941406 h 2167637"/>
              <a:gd name="connsiteX18" fmla="*/ 2606710 w 2606710"/>
              <a:gd name="connsiteY18" fmla="*/ 1398547 h 2167637"/>
              <a:gd name="connsiteX19" fmla="*/ 2606710 w 2606710"/>
              <a:gd name="connsiteY19" fmla="*/ 1461571 h 2167637"/>
              <a:gd name="connsiteX20" fmla="*/ 2586299 w 2606710"/>
              <a:gd name="connsiteY20" fmla="*/ 1489204 h 2167637"/>
              <a:gd name="connsiteX21" fmla="*/ 2116455 w 2606710"/>
              <a:gd name="connsiteY21" fmla="*/ 1684649 h 2167637"/>
              <a:gd name="connsiteX22" fmla="*/ 1920314 w 2606710"/>
              <a:gd name="connsiteY22" fmla="*/ 1673973 h 2167637"/>
              <a:gd name="connsiteX23" fmla="*/ 1638456 w 2606710"/>
              <a:gd name="connsiteY23" fmla="*/ 1898677 h 2167637"/>
              <a:gd name="connsiteX24" fmla="*/ 1612562 w 2606710"/>
              <a:gd name="connsiteY24" fmla="*/ 2087173 h 2167637"/>
              <a:gd name="connsiteX25" fmla="*/ 1598281 w 2606710"/>
              <a:gd name="connsiteY25" fmla="*/ 2167637 h 2167637"/>
              <a:gd name="connsiteX26" fmla="*/ 1557377 w 2606710"/>
              <a:gd name="connsiteY26" fmla="*/ 2167637 h 2167637"/>
              <a:gd name="connsiteX27" fmla="*/ 1568647 w 2606710"/>
              <a:gd name="connsiteY27" fmla="*/ 2113960 h 2167637"/>
              <a:gd name="connsiteX28" fmla="*/ 1602866 w 2606710"/>
              <a:gd name="connsiteY28" fmla="*/ 1874096 h 2167637"/>
              <a:gd name="connsiteX29" fmla="*/ 1904258 w 2606710"/>
              <a:gd name="connsiteY29" fmla="*/ 1634427 h 2167637"/>
              <a:gd name="connsiteX30" fmla="*/ 2051317 w 2606710"/>
              <a:gd name="connsiteY30" fmla="*/ 1641886 h 2167637"/>
              <a:gd name="connsiteX31" fmla="*/ 2557204 w 2606710"/>
              <a:gd name="connsiteY31" fmla="*/ 1461857 h 2167637"/>
              <a:gd name="connsiteX32" fmla="*/ 2606710 w 2606710"/>
              <a:gd name="connsiteY32" fmla="*/ 753794 h 2167637"/>
              <a:gd name="connsiteX33" fmla="*/ 2606710 w 2606710"/>
              <a:gd name="connsiteY33" fmla="*/ 1092921 h 2167637"/>
              <a:gd name="connsiteX34" fmla="*/ 2595291 w 2606710"/>
              <a:gd name="connsiteY34" fmla="*/ 1133434 h 2167637"/>
              <a:gd name="connsiteX35" fmla="*/ 2182100 w 2606710"/>
              <a:gd name="connsiteY35" fmla="*/ 1444326 h 2167637"/>
              <a:gd name="connsiteX36" fmla="*/ 1894253 w 2606710"/>
              <a:gd name="connsiteY36" fmla="*/ 1465775 h 2167637"/>
              <a:gd name="connsiteX37" fmla="*/ 1745684 w 2606710"/>
              <a:gd name="connsiteY37" fmla="*/ 1489130 h 2167637"/>
              <a:gd name="connsiteX38" fmla="*/ 1473538 w 2606710"/>
              <a:gd name="connsiteY38" fmla="*/ 1753144 h 2167637"/>
              <a:gd name="connsiteX39" fmla="*/ 1392446 w 2606710"/>
              <a:gd name="connsiteY39" fmla="*/ 2099760 h 2167637"/>
              <a:gd name="connsiteX40" fmla="*/ 1369432 w 2606710"/>
              <a:gd name="connsiteY40" fmla="*/ 2167637 h 2167637"/>
              <a:gd name="connsiteX41" fmla="*/ 1322140 w 2606710"/>
              <a:gd name="connsiteY41" fmla="*/ 2167637 h 2167637"/>
              <a:gd name="connsiteX42" fmla="*/ 1353757 w 2606710"/>
              <a:gd name="connsiteY42" fmla="*/ 2081548 h 2167637"/>
              <a:gd name="connsiteX43" fmla="*/ 1421953 w 2606710"/>
              <a:gd name="connsiteY43" fmla="*/ 1782234 h 2167637"/>
              <a:gd name="connsiteX44" fmla="*/ 1595663 w 2606710"/>
              <a:gd name="connsiteY44" fmla="*/ 1508810 h 2167637"/>
              <a:gd name="connsiteX45" fmla="*/ 1821019 w 2606710"/>
              <a:gd name="connsiteY45" fmla="*/ 1433371 h 2167637"/>
              <a:gd name="connsiteX46" fmla="*/ 2145629 w 2606710"/>
              <a:gd name="connsiteY46" fmla="*/ 1408684 h 2167637"/>
              <a:gd name="connsiteX47" fmla="*/ 2377005 w 2606710"/>
              <a:gd name="connsiteY47" fmla="*/ 1342933 h 2167637"/>
              <a:gd name="connsiteX48" fmla="*/ 2587529 w 2606710"/>
              <a:gd name="connsiteY48" fmla="*/ 958550 h 2167637"/>
              <a:gd name="connsiteX49" fmla="*/ 2592171 w 2606710"/>
              <a:gd name="connsiteY49" fmla="*/ 848248 h 2167637"/>
              <a:gd name="connsiteX50" fmla="*/ 2606710 w 2606710"/>
              <a:gd name="connsiteY50" fmla="*/ 259492 h 2167637"/>
              <a:gd name="connsiteX51" fmla="*/ 2606710 w 2606710"/>
              <a:gd name="connsiteY51" fmla="*/ 336671 h 2167637"/>
              <a:gd name="connsiteX52" fmla="*/ 2602410 w 2606710"/>
              <a:gd name="connsiteY52" fmla="*/ 343831 h 2167637"/>
              <a:gd name="connsiteX53" fmla="*/ 2572719 w 2606710"/>
              <a:gd name="connsiteY53" fmla="*/ 411322 h 2167637"/>
              <a:gd name="connsiteX54" fmla="*/ 2427548 w 2606710"/>
              <a:gd name="connsiteY54" fmla="*/ 803000 h 2167637"/>
              <a:gd name="connsiteX55" fmla="*/ 2329499 w 2606710"/>
              <a:gd name="connsiteY55" fmla="*/ 986901 h 2167637"/>
              <a:gd name="connsiteX56" fmla="*/ 2023213 w 2606710"/>
              <a:gd name="connsiteY56" fmla="*/ 1167133 h 2167637"/>
              <a:gd name="connsiteX57" fmla="*/ 1760442 w 2606710"/>
              <a:gd name="connsiteY57" fmla="*/ 1193737 h 2167637"/>
              <a:gd name="connsiteX58" fmla="*/ 1568577 w 2606710"/>
              <a:gd name="connsiteY58" fmla="*/ 1234111 h 2167637"/>
              <a:gd name="connsiteX59" fmla="*/ 1403044 w 2606710"/>
              <a:gd name="connsiteY59" fmla="*/ 1382267 h 2167637"/>
              <a:gd name="connsiteX60" fmla="*/ 1279655 w 2606710"/>
              <a:gd name="connsiteY60" fmla="*/ 1706149 h 2167637"/>
              <a:gd name="connsiteX61" fmla="*/ 1183183 w 2606710"/>
              <a:gd name="connsiteY61" fmla="*/ 1948554 h 2167637"/>
              <a:gd name="connsiteX62" fmla="*/ 1023413 w 2606710"/>
              <a:gd name="connsiteY62" fmla="*/ 2131867 h 2167637"/>
              <a:gd name="connsiteX63" fmla="*/ 948869 w 2606710"/>
              <a:gd name="connsiteY63" fmla="*/ 2167637 h 2167637"/>
              <a:gd name="connsiteX64" fmla="*/ 794391 w 2606710"/>
              <a:gd name="connsiteY64" fmla="*/ 2167637 h 2167637"/>
              <a:gd name="connsiteX65" fmla="*/ 907141 w 2606710"/>
              <a:gd name="connsiteY65" fmla="*/ 2145015 h 2167637"/>
              <a:gd name="connsiteX66" fmla="*/ 1158654 w 2606710"/>
              <a:gd name="connsiteY66" fmla="*/ 1908836 h 2167637"/>
              <a:gd name="connsiteX67" fmla="*/ 1261571 w 2606710"/>
              <a:gd name="connsiteY67" fmla="*/ 1629498 h 2167637"/>
              <a:gd name="connsiteX68" fmla="*/ 1335893 w 2606710"/>
              <a:gd name="connsiteY68" fmla="*/ 1424559 h 2167637"/>
              <a:gd name="connsiteX69" fmla="*/ 1664032 w 2606710"/>
              <a:gd name="connsiteY69" fmla="*/ 1166659 h 2167637"/>
              <a:gd name="connsiteX70" fmla="*/ 1935823 w 2606710"/>
              <a:gd name="connsiteY70" fmla="*/ 1138078 h 2167637"/>
              <a:gd name="connsiteX71" fmla="*/ 2030112 w 2606710"/>
              <a:gd name="connsiteY71" fmla="*/ 1125007 h 2167637"/>
              <a:gd name="connsiteX72" fmla="*/ 2334020 w 2606710"/>
              <a:gd name="connsiteY72" fmla="*/ 904209 h 2167637"/>
              <a:gd name="connsiteX73" fmla="*/ 2483998 w 2606710"/>
              <a:gd name="connsiteY73" fmla="*/ 534566 h 2167637"/>
              <a:gd name="connsiteX74" fmla="*/ 2537534 w 2606710"/>
              <a:gd name="connsiteY74" fmla="*/ 390774 h 2167637"/>
              <a:gd name="connsiteX75" fmla="*/ 2606710 w 2606710"/>
              <a:gd name="connsiteY75" fmla="*/ 0 h 2167637"/>
              <a:gd name="connsiteX76" fmla="*/ 2606710 w 2606710"/>
              <a:gd name="connsiteY76" fmla="*/ 41406 h 2167637"/>
              <a:gd name="connsiteX77" fmla="*/ 2581878 w 2606710"/>
              <a:gd name="connsiteY77" fmla="*/ 51940 h 2167637"/>
              <a:gd name="connsiteX78" fmla="*/ 2451020 w 2606710"/>
              <a:gd name="connsiteY78" fmla="*/ 169198 h 2167637"/>
              <a:gd name="connsiteX79" fmla="*/ 2365947 w 2606710"/>
              <a:gd name="connsiteY79" fmla="*/ 375313 h 2167637"/>
              <a:gd name="connsiteX80" fmla="*/ 2303661 w 2606710"/>
              <a:gd name="connsiteY80" fmla="*/ 672562 h 2167637"/>
              <a:gd name="connsiteX81" fmla="*/ 1963998 w 2606710"/>
              <a:gd name="connsiteY81" fmla="*/ 1007211 h 2167637"/>
              <a:gd name="connsiteX82" fmla="*/ 1621607 w 2606710"/>
              <a:gd name="connsiteY82" fmla="*/ 1060580 h 2167637"/>
              <a:gd name="connsiteX83" fmla="*/ 1491102 w 2606710"/>
              <a:gd name="connsiteY83" fmla="*/ 1080892 h 2167637"/>
              <a:gd name="connsiteX84" fmla="*/ 1210592 w 2606710"/>
              <a:gd name="connsiteY84" fmla="*/ 1324079 h 2167637"/>
              <a:gd name="connsiteX85" fmla="*/ 1138943 w 2606710"/>
              <a:gd name="connsiteY85" fmla="*/ 1526806 h 2167637"/>
              <a:gd name="connsiteX86" fmla="*/ 1068015 w 2606710"/>
              <a:gd name="connsiteY86" fmla="*/ 1676443 h 2167637"/>
              <a:gd name="connsiteX87" fmla="*/ 788975 w 2606710"/>
              <a:gd name="connsiteY87" fmla="*/ 1834774 h 2167637"/>
              <a:gd name="connsiteX88" fmla="*/ 618454 w 2606710"/>
              <a:gd name="connsiteY88" fmla="*/ 1817053 h 2167637"/>
              <a:gd name="connsiteX89" fmla="*/ 160760 w 2606710"/>
              <a:gd name="connsiteY89" fmla="*/ 1952545 h 2167637"/>
              <a:gd name="connsiteX90" fmla="*/ 66507 w 2606710"/>
              <a:gd name="connsiteY90" fmla="*/ 2120797 h 2167637"/>
              <a:gd name="connsiteX91" fmla="*/ 45889 w 2606710"/>
              <a:gd name="connsiteY91" fmla="*/ 2167637 h 2167637"/>
              <a:gd name="connsiteX92" fmla="*/ 0 w 2606710"/>
              <a:gd name="connsiteY92" fmla="*/ 2167637 h 2167637"/>
              <a:gd name="connsiteX93" fmla="*/ 54580 w 2606710"/>
              <a:gd name="connsiteY93" fmla="*/ 2048346 h 2167637"/>
              <a:gd name="connsiteX94" fmla="*/ 184414 w 2606710"/>
              <a:gd name="connsiteY94" fmla="*/ 1871958 h 2167637"/>
              <a:gd name="connsiteX95" fmla="*/ 642179 w 2606710"/>
              <a:gd name="connsiteY95" fmla="*/ 1781367 h 2167637"/>
              <a:gd name="connsiteX96" fmla="*/ 773061 w 2606710"/>
              <a:gd name="connsiteY96" fmla="*/ 1795893 h 2167637"/>
              <a:gd name="connsiteX97" fmla="*/ 1057215 w 2606710"/>
              <a:gd name="connsiteY97" fmla="*/ 1615170 h 2167637"/>
              <a:gd name="connsiteX98" fmla="*/ 1145976 w 2606710"/>
              <a:gd name="connsiteY98" fmla="*/ 1379698 h 2167637"/>
              <a:gd name="connsiteX99" fmla="*/ 1226484 w 2606710"/>
              <a:gd name="connsiteY99" fmla="*/ 1204184 h 2167637"/>
              <a:gd name="connsiteX100" fmla="*/ 1502613 w 2606710"/>
              <a:gd name="connsiteY100" fmla="*/ 1038202 h 2167637"/>
              <a:gd name="connsiteX101" fmla="*/ 1789125 w 2606710"/>
              <a:gd name="connsiteY101" fmla="*/ 1002780 h 2167637"/>
              <a:gd name="connsiteX102" fmla="*/ 1969042 w 2606710"/>
              <a:gd name="connsiteY102" fmla="*/ 964227 h 2167637"/>
              <a:gd name="connsiteX103" fmla="*/ 2273831 w 2606710"/>
              <a:gd name="connsiteY103" fmla="*/ 626788 h 2167637"/>
              <a:gd name="connsiteX104" fmla="*/ 2339357 w 2606710"/>
              <a:gd name="connsiteY104" fmla="*/ 317685 h 2167637"/>
              <a:gd name="connsiteX105" fmla="*/ 2575849 w 2606710"/>
              <a:gd name="connsiteY105" fmla="*/ 10758 h 2167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2606710" h="2167637">
                <a:moveTo>
                  <a:pt x="2606710" y="2061651"/>
                </a:moveTo>
                <a:lnTo>
                  <a:pt x="2606710" y="2102989"/>
                </a:lnTo>
                <a:lnTo>
                  <a:pt x="2445970" y="2151437"/>
                </a:lnTo>
                <a:lnTo>
                  <a:pt x="2402296" y="2167637"/>
                </a:lnTo>
                <a:lnTo>
                  <a:pt x="2290970" y="2167637"/>
                </a:lnTo>
                <a:lnTo>
                  <a:pt x="2401472" y="2124382"/>
                </a:lnTo>
                <a:cubicBezTo>
                  <a:pt x="2455297" y="2106009"/>
                  <a:pt x="2509698" y="2089553"/>
                  <a:pt x="2564286" y="2073747"/>
                </a:cubicBezTo>
                <a:close/>
                <a:moveTo>
                  <a:pt x="2606710" y="1935997"/>
                </a:moveTo>
                <a:lnTo>
                  <a:pt x="2606710" y="1979007"/>
                </a:lnTo>
                <a:lnTo>
                  <a:pt x="2560915" y="2002671"/>
                </a:lnTo>
                <a:cubicBezTo>
                  <a:pt x="2427342" y="2058778"/>
                  <a:pt x="2284533" y="2077146"/>
                  <a:pt x="2143578" y="2102525"/>
                </a:cubicBezTo>
                <a:cubicBezTo>
                  <a:pt x="2067770" y="2116198"/>
                  <a:pt x="1993248" y="2134218"/>
                  <a:pt x="1923076" y="2167157"/>
                </a:cubicBezTo>
                <a:lnTo>
                  <a:pt x="1922285" y="2167637"/>
                </a:lnTo>
                <a:lnTo>
                  <a:pt x="1847405" y="2167637"/>
                </a:lnTo>
                <a:lnTo>
                  <a:pt x="1871594" y="2149962"/>
                </a:lnTo>
                <a:cubicBezTo>
                  <a:pt x="1932434" y="2114615"/>
                  <a:pt x="2000577" y="2091166"/>
                  <a:pt x="2073554" y="2075507"/>
                </a:cubicBezTo>
                <a:cubicBezTo>
                  <a:pt x="2179675" y="2052759"/>
                  <a:pt x="2287811" y="2040247"/>
                  <a:pt x="2393280" y="2014046"/>
                </a:cubicBezTo>
                <a:cubicBezTo>
                  <a:pt x="2464033" y="1996382"/>
                  <a:pt x="2533262" y="1974561"/>
                  <a:pt x="2598432" y="1941406"/>
                </a:cubicBezTo>
                <a:close/>
                <a:moveTo>
                  <a:pt x="2606710" y="1398547"/>
                </a:moveTo>
                <a:lnTo>
                  <a:pt x="2606710" y="1461571"/>
                </a:lnTo>
                <a:lnTo>
                  <a:pt x="2586299" y="1489204"/>
                </a:lnTo>
                <a:cubicBezTo>
                  <a:pt x="2461386" y="1630655"/>
                  <a:pt x="2305072" y="1696341"/>
                  <a:pt x="2116455" y="1684649"/>
                </a:cubicBezTo>
                <a:cubicBezTo>
                  <a:pt x="2051081" y="1680642"/>
                  <a:pt x="1985692" y="1674079"/>
                  <a:pt x="1920314" y="1673973"/>
                </a:cubicBezTo>
                <a:cubicBezTo>
                  <a:pt x="1763545" y="1673873"/>
                  <a:pt x="1674989" y="1745870"/>
                  <a:pt x="1638456" y="1898677"/>
                </a:cubicBezTo>
                <a:cubicBezTo>
                  <a:pt x="1623565" y="1960661"/>
                  <a:pt x="1618829" y="2024047"/>
                  <a:pt x="1612562" y="2087173"/>
                </a:cubicBezTo>
                <a:lnTo>
                  <a:pt x="1598281" y="2167637"/>
                </a:lnTo>
                <a:lnTo>
                  <a:pt x="1557377" y="2167637"/>
                </a:lnTo>
                <a:lnTo>
                  <a:pt x="1568647" y="2113960"/>
                </a:lnTo>
                <a:cubicBezTo>
                  <a:pt x="1577750" y="2033688"/>
                  <a:pt x="1581593" y="1952784"/>
                  <a:pt x="1602866" y="1874096"/>
                </a:cubicBezTo>
                <a:cubicBezTo>
                  <a:pt x="1644699" y="1719241"/>
                  <a:pt x="1744002" y="1639913"/>
                  <a:pt x="1904258" y="1634427"/>
                </a:cubicBezTo>
                <a:cubicBezTo>
                  <a:pt x="1953555" y="1632639"/>
                  <a:pt x="2002753" y="1635607"/>
                  <a:pt x="2051317" y="1641886"/>
                </a:cubicBezTo>
                <a:cubicBezTo>
                  <a:pt x="2269033" y="1669978"/>
                  <a:pt x="2432674" y="1601370"/>
                  <a:pt x="2557204" y="1461857"/>
                </a:cubicBezTo>
                <a:close/>
                <a:moveTo>
                  <a:pt x="2606710" y="753794"/>
                </a:moveTo>
                <a:lnTo>
                  <a:pt x="2606710" y="1092921"/>
                </a:lnTo>
                <a:lnTo>
                  <a:pt x="2595291" y="1133434"/>
                </a:lnTo>
                <a:cubicBezTo>
                  <a:pt x="2530747" y="1313229"/>
                  <a:pt x="2389738" y="1420972"/>
                  <a:pt x="2182100" y="1444326"/>
                </a:cubicBezTo>
                <a:cubicBezTo>
                  <a:pt x="2086520" y="1454999"/>
                  <a:pt x="1990170" y="1458261"/>
                  <a:pt x="1894253" y="1465775"/>
                </a:cubicBezTo>
                <a:cubicBezTo>
                  <a:pt x="1844231" y="1469777"/>
                  <a:pt x="1794698" y="1477907"/>
                  <a:pt x="1745684" y="1489130"/>
                </a:cubicBezTo>
                <a:cubicBezTo>
                  <a:pt x="1601364" y="1522104"/>
                  <a:pt x="1516253" y="1615505"/>
                  <a:pt x="1473538" y="1753144"/>
                </a:cubicBezTo>
                <a:cubicBezTo>
                  <a:pt x="1438327" y="1866797"/>
                  <a:pt x="1422684" y="1984857"/>
                  <a:pt x="1392446" y="2099760"/>
                </a:cubicBezTo>
                <a:lnTo>
                  <a:pt x="1369432" y="2167637"/>
                </a:lnTo>
                <a:lnTo>
                  <a:pt x="1322140" y="2167637"/>
                </a:lnTo>
                <a:lnTo>
                  <a:pt x="1353757" y="2081548"/>
                </a:lnTo>
                <a:cubicBezTo>
                  <a:pt x="1376712" y="1981730"/>
                  <a:pt x="1396908" y="1881385"/>
                  <a:pt x="1421953" y="1782234"/>
                </a:cubicBezTo>
                <a:cubicBezTo>
                  <a:pt x="1449609" y="1672587"/>
                  <a:pt x="1496967" y="1573863"/>
                  <a:pt x="1595663" y="1508810"/>
                </a:cubicBezTo>
                <a:cubicBezTo>
                  <a:pt x="1664072" y="1463799"/>
                  <a:pt x="1741437" y="1445146"/>
                  <a:pt x="1821019" y="1433371"/>
                </a:cubicBezTo>
                <a:cubicBezTo>
                  <a:pt x="1928626" y="1417462"/>
                  <a:pt x="2037659" y="1418571"/>
                  <a:pt x="2145629" y="1408684"/>
                </a:cubicBezTo>
                <a:cubicBezTo>
                  <a:pt x="2226804" y="1401247"/>
                  <a:pt x="2306675" y="1386905"/>
                  <a:pt x="2377005" y="1342933"/>
                </a:cubicBezTo>
                <a:cubicBezTo>
                  <a:pt x="2518498" y="1254479"/>
                  <a:pt x="2579471" y="1120189"/>
                  <a:pt x="2587529" y="958550"/>
                </a:cubicBezTo>
                <a:cubicBezTo>
                  <a:pt x="2589346" y="921726"/>
                  <a:pt x="2589746" y="884884"/>
                  <a:pt x="2592171" y="848248"/>
                </a:cubicBezTo>
                <a:close/>
                <a:moveTo>
                  <a:pt x="2606710" y="259492"/>
                </a:moveTo>
                <a:lnTo>
                  <a:pt x="2606710" y="336671"/>
                </a:lnTo>
                <a:lnTo>
                  <a:pt x="2602410" y="343831"/>
                </a:lnTo>
                <a:cubicBezTo>
                  <a:pt x="2591559" y="364936"/>
                  <a:pt x="2581674" y="387444"/>
                  <a:pt x="2572719" y="411322"/>
                </a:cubicBezTo>
                <a:cubicBezTo>
                  <a:pt x="2523753" y="541719"/>
                  <a:pt x="2482491" y="674923"/>
                  <a:pt x="2427548" y="803000"/>
                </a:cubicBezTo>
                <a:cubicBezTo>
                  <a:pt x="2400108" y="867128"/>
                  <a:pt x="2370008" y="929874"/>
                  <a:pt x="2329499" y="986901"/>
                </a:cubicBezTo>
                <a:cubicBezTo>
                  <a:pt x="2254322" y="1092554"/>
                  <a:pt x="2148906" y="1146842"/>
                  <a:pt x="2023213" y="1167133"/>
                </a:cubicBezTo>
                <a:cubicBezTo>
                  <a:pt x="1936144" y="1181143"/>
                  <a:pt x="1847878" y="1183797"/>
                  <a:pt x="1760442" y="1193737"/>
                </a:cubicBezTo>
                <a:cubicBezTo>
                  <a:pt x="1695169" y="1201182"/>
                  <a:pt x="1630445" y="1210683"/>
                  <a:pt x="1568577" y="1234111"/>
                </a:cubicBezTo>
                <a:cubicBezTo>
                  <a:pt x="1494301" y="1262299"/>
                  <a:pt x="1440067" y="1312672"/>
                  <a:pt x="1403044" y="1382267"/>
                </a:cubicBezTo>
                <a:cubicBezTo>
                  <a:pt x="1348253" y="1485054"/>
                  <a:pt x="1316202" y="1596417"/>
                  <a:pt x="1279655" y="1706149"/>
                </a:cubicBezTo>
                <a:cubicBezTo>
                  <a:pt x="1252165" y="1788862"/>
                  <a:pt x="1223249" y="1870765"/>
                  <a:pt x="1183183" y="1948554"/>
                </a:cubicBezTo>
                <a:cubicBezTo>
                  <a:pt x="1142167" y="2028231"/>
                  <a:pt x="1088701" y="2088938"/>
                  <a:pt x="1023413" y="2131867"/>
                </a:cubicBezTo>
                <a:lnTo>
                  <a:pt x="948869" y="2167637"/>
                </a:lnTo>
                <a:lnTo>
                  <a:pt x="794391" y="2167637"/>
                </a:lnTo>
                <a:lnTo>
                  <a:pt x="907141" y="2145015"/>
                </a:lnTo>
                <a:cubicBezTo>
                  <a:pt x="1019058" y="2106554"/>
                  <a:pt x="1101962" y="2026425"/>
                  <a:pt x="1158654" y="1908836"/>
                </a:cubicBezTo>
                <a:cubicBezTo>
                  <a:pt x="1201892" y="1819009"/>
                  <a:pt x="1229977" y="1723667"/>
                  <a:pt x="1261571" y="1629498"/>
                </a:cubicBezTo>
                <a:cubicBezTo>
                  <a:pt x="1284725" y="1560685"/>
                  <a:pt x="1308927" y="1492207"/>
                  <a:pt x="1335893" y="1424559"/>
                </a:cubicBezTo>
                <a:cubicBezTo>
                  <a:pt x="1395781" y="1274460"/>
                  <a:pt x="1506378" y="1191808"/>
                  <a:pt x="1664032" y="1166659"/>
                </a:cubicBezTo>
                <a:cubicBezTo>
                  <a:pt x="1754138" y="1152251"/>
                  <a:pt x="1845258" y="1147319"/>
                  <a:pt x="1935823" y="1138078"/>
                </a:cubicBezTo>
                <a:cubicBezTo>
                  <a:pt x="1967346" y="1134814"/>
                  <a:pt x="1998824" y="1130030"/>
                  <a:pt x="2030112" y="1125007"/>
                </a:cubicBezTo>
                <a:cubicBezTo>
                  <a:pt x="2168475" y="1102629"/>
                  <a:pt x="2267052" y="1025518"/>
                  <a:pt x="2334020" y="904209"/>
                </a:cubicBezTo>
                <a:cubicBezTo>
                  <a:pt x="2398671" y="786930"/>
                  <a:pt x="2438778" y="659787"/>
                  <a:pt x="2483998" y="534566"/>
                </a:cubicBezTo>
                <a:cubicBezTo>
                  <a:pt x="2501345" y="486400"/>
                  <a:pt x="2517938" y="437920"/>
                  <a:pt x="2537534" y="390774"/>
                </a:cubicBezTo>
                <a:close/>
                <a:moveTo>
                  <a:pt x="2606710" y="0"/>
                </a:moveTo>
                <a:lnTo>
                  <a:pt x="2606710" y="41406"/>
                </a:lnTo>
                <a:lnTo>
                  <a:pt x="2581878" y="51940"/>
                </a:lnTo>
                <a:cubicBezTo>
                  <a:pt x="2531437" y="79290"/>
                  <a:pt x="2486920" y="116941"/>
                  <a:pt x="2451020" y="169198"/>
                </a:cubicBezTo>
                <a:cubicBezTo>
                  <a:pt x="2407938" y="231787"/>
                  <a:pt x="2384162" y="302262"/>
                  <a:pt x="2365947" y="375313"/>
                </a:cubicBezTo>
                <a:cubicBezTo>
                  <a:pt x="2341302" y="473600"/>
                  <a:pt x="2329713" y="574478"/>
                  <a:pt x="2303661" y="672562"/>
                </a:cubicBezTo>
                <a:cubicBezTo>
                  <a:pt x="2256111" y="852082"/>
                  <a:pt x="2135086" y="954665"/>
                  <a:pt x="1963998" y="1007211"/>
                </a:cubicBezTo>
                <a:cubicBezTo>
                  <a:pt x="1852556" y="1041452"/>
                  <a:pt x="1736495" y="1047743"/>
                  <a:pt x="1621607" y="1060580"/>
                </a:cubicBezTo>
                <a:cubicBezTo>
                  <a:pt x="1577764" y="1065493"/>
                  <a:pt x="1534415" y="1072584"/>
                  <a:pt x="1491102" y="1080892"/>
                </a:cubicBezTo>
                <a:cubicBezTo>
                  <a:pt x="1350441" y="1107909"/>
                  <a:pt x="1259123" y="1191382"/>
                  <a:pt x="1210592" y="1324079"/>
                </a:cubicBezTo>
                <a:cubicBezTo>
                  <a:pt x="1186050" y="1391349"/>
                  <a:pt x="1162991" y="1459306"/>
                  <a:pt x="1138943" y="1526806"/>
                </a:cubicBezTo>
                <a:cubicBezTo>
                  <a:pt x="1120412" y="1579151"/>
                  <a:pt x="1097981" y="1629542"/>
                  <a:pt x="1068015" y="1676443"/>
                </a:cubicBezTo>
                <a:cubicBezTo>
                  <a:pt x="1002848" y="1778627"/>
                  <a:pt x="908980" y="1830008"/>
                  <a:pt x="788975" y="1834774"/>
                </a:cubicBezTo>
                <a:cubicBezTo>
                  <a:pt x="731344" y="1837054"/>
                  <a:pt x="675149" y="1826193"/>
                  <a:pt x="618454" y="1817053"/>
                </a:cubicBezTo>
                <a:cubicBezTo>
                  <a:pt x="444950" y="1789245"/>
                  <a:pt x="285032" y="1814098"/>
                  <a:pt x="160760" y="1952545"/>
                </a:cubicBezTo>
                <a:cubicBezTo>
                  <a:pt x="117314" y="2001009"/>
                  <a:pt x="92637" y="2061764"/>
                  <a:pt x="66507" y="2120797"/>
                </a:cubicBezTo>
                <a:lnTo>
                  <a:pt x="45889" y="2167637"/>
                </a:lnTo>
                <a:lnTo>
                  <a:pt x="0" y="2167637"/>
                </a:lnTo>
                <a:lnTo>
                  <a:pt x="54580" y="2048346"/>
                </a:lnTo>
                <a:cubicBezTo>
                  <a:pt x="85818" y="1980875"/>
                  <a:pt x="123871" y="1917158"/>
                  <a:pt x="184414" y="1871958"/>
                </a:cubicBezTo>
                <a:cubicBezTo>
                  <a:pt x="322064" y="1769118"/>
                  <a:pt x="477013" y="1747217"/>
                  <a:pt x="642179" y="1781367"/>
                </a:cubicBezTo>
                <a:cubicBezTo>
                  <a:pt x="685462" y="1790302"/>
                  <a:pt x="728655" y="1796193"/>
                  <a:pt x="773061" y="1795893"/>
                </a:cubicBezTo>
                <a:cubicBezTo>
                  <a:pt x="905855" y="1794947"/>
                  <a:pt x="997626" y="1730590"/>
                  <a:pt x="1057215" y="1615170"/>
                </a:cubicBezTo>
                <a:cubicBezTo>
                  <a:pt x="1095967" y="1540221"/>
                  <a:pt x="1118194" y="1458826"/>
                  <a:pt x="1145976" y="1379698"/>
                </a:cubicBezTo>
                <a:cubicBezTo>
                  <a:pt x="1167418" y="1318796"/>
                  <a:pt x="1190896" y="1258687"/>
                  <a:pt x="1226484" y="1204184"/>
                </a:cubicBezTo>
                <a:cubicBezTo>
                  <a:pt x="1291658" y="1104253"/>
                  <a:pt x="1390168" y="1059373"/>
                  <a:pt x="1502613" y="1038202"/>
                </a:cubicBezTo>
                <a:cubicBezTo>
                  <a:pt x="1597306" y="1020368"/>
                  <a:pt x="1693867" y="1016003"/>
                  <a:pt x="1789125" y="1002780"/>
                </a:cubicBezTo>
                <a:cubicBezTo>
                  <a:pt x="1849920" y="994312"/>
                  <a:pt x="1910279" y="983541"/>
                  <a:pt x="1969042" y="964227"/>
                </a:cubicBezTo>
                <a:cubicBezTo>
                  <a:pt x="2134950" y="909584"/>
                  <a:pt x="2237599" y="799693"/>
                  <a:pt x="2273831" y="626788"/>
                </a:cubicBezTo>
                <a:cubicBezTo>
                  <a:pt x="2295409" y="523782"/>
                  <a:pt x="2310732" y="419379"/>
                  <a:pt x="2339357" y="317685"/>
                </a:cubicBezTo>
                <a:cubicBezTo>
                  <a:pt x="2379694" y="174405"/>
                  <a:pt x="2457054" y="71309"/>
                  <a:pt x="2575849" y="10758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/>
          </a:p>
        </p:txBody>
      </p:sp>
      <p:pic>
        <p:nvPicPr>
          <p:cNvPr id="4" name="Imagen 2" descr="Icono&#10;&#10;El contenido generado por IA puede ser incorrecto.">
            <a:extLst>
              <a:ext uri="{FF2B5EF4-FFF2-40B4-BE49-F238E27FC236}">
                <a16:creationId xmlns:a16="http://schemas.microsoft.com/office/drawing/2014/main" id="{F7A882F6-782E-CA36-A83C-1E000A2471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691" t="726" r="1718" b="7117"/>
          <a:stretch/>
        </p:blipFill>
        <p:spPr>
          <a:xfrm>
            <a:off x="557161" y="401915"/>
            <a:ext cx="362119" cy="32674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64DA1D4-9810-FBC1-82FD-8FAE61ACD276}"/>
              </a:ext>
            </a:extLst>
          </p:cNvPr>
          <p:cNvSpPr txBox="1"/>
          <p:nvPr/>
        </p:nvSpPr>
        <p:spPr>
          <a:xfrm>
            <a:off x="910090" y="1701403"/>
            <a:ext cx="10803080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/>
              <a:t>Dear [Hiring Manager],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 am excited to apply for the Sustainability Communications Specialist position at [Company]. </a:t>
            </a:r>
          </a:p>
          <a:p>
            <a:pPr algn="just"/>
            <a:r>
              <a:rPr lang="en-US" dirty="0"/>
              <a:t>I have a strong background in content creation, stakeholder communication, and ESG storytelling, with a passion for making sustainability topics accessible to a broad audience. </a:t>
            </a:r>
          </a:p>
          <a:p>
            <a:pPr algn="just"/>
            <a:r>
              <a:rPr lang="en-US" dirty="0"/>
              <a:t>In my previous role at [Previous Company], I developed ESG reports, managed sustainability social media campaigns, and supported internal communications to engage employees in sustainability initiatives. </a:t>
            </a:r>
          </a:p>
          <a:p>
            <a:pPr algn="just"/>
            <a:r>
              <a:rPr lang="en-US" dirty="0"/>
              <a:t>I would love to bring these skills to [Company] to amplify your sustainability leadership.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Sincerely,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[Your Name]</a:t>
            </a:r>
          </a:p>
          <a:p>
            <a:pPr algn="just"/>
            <a:endParaRPr lang="en-US" sz="32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CBE540E-0E3C-1044-395B-08C695DE382F}"/>
              </a:ext>
            </a:extLst>
          </p:cNvPr>
          <p:cNvSpPr txBox="1">
            <a:spLocks/>
          </p:cNvSpPr>
          <p:nvPr/>
        </p:nvSpPr>
        <p:spPr>
          <a:xfrm>
            <a:off x="557161" y="841320"/>
            <a:ext cx="9376576" cy="7980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4. Sustainability Communications Role Cover Letter 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  <a:p>
            <a:pPr fontAlgn="base"/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  <a:p>
            <a:pPr fontAlgn="base"/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121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EEE21-B88F-014D-42E0-A232D7692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42B492DE-DDBC-61DC-3442-C7F728D77D7D}"/>
              </a:ext>
            </a:extLst>
          </p:cNvPr>
          <p:cNvSpPr/>
          <p:nvPr/>
        </p:nvSpPr>
        <p:spPr>
          <a:xfrm>
            <a:off x="10948988" y="437695"/>
            <a:ext cx="619125" cy="26161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accent3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7845592-E162-B34F-E07C-7AAB9730298D}"/>
              </a:ext>
            </a:extLst>
          </p:cNvPr>
          <p:cNvSpPr txBox="1"/>
          <p:nvPr/>
        </p:nvSpPr>
        <p:spPr>
          <a:xfrm>
            <a:off x="868395" y="452303"/>
            <a:ext cx="14673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accent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ESG Academy</a:t>
            </a:r>
            <a:endParaRPr lang="en-ID" sz="1100" b="1" dirty="0">
              <a:solidFill>
                <a:schemeClr val="tx1">
                  <a:lumMod val="75000"/>
                  <a:lumOff val="25000"/>
                </a:schemeClr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DA1627A-463F-8CE0-69EF-99F66E3C636F}"/>
              </a:ext>
            </a:extLst>
          </p:cNvPr>
          <p:cNvSpPr txBox="1"/>
          <p:nvPr/>
        </p:nvSpPr>
        <p:spPr>
          <a:xfrm>
            <a:off x="10975801" y="437695"/>
            <a:ext cx="5654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Poppins" panose="00000500000000000000" pitchFamily="2" charset="0"/>
                <a:ea typeface="Open Sans SemiBold" pitchFamily="2" charset="0"/>
                <a:cs typeface="Poppins" panose="00000500000000000000" pitchFamily="2" charset="0"/>
                <a:hlinkClick r:id="rId3"/>
              </a:rPr>
              <a:t>Login</a:t>
            </a:r>
            <a:endParaRPr lang="en-ID" sz="1100" dirty="0">
              <a:solidFill>
                <a:schemeClr val="bg1"/>
              </a:solidFill>
              <a:latin typeface="Poppins" panose="00000500000000000000" pitchFamily="2" charset="0"/>
              <a:ea typeface="Open Sans SemiBold" pitchFamily="2" charset="0"/>
              <a:cs typeface="Poppins" panose="00000500000000000000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1EF08B9-B73E-C045-5E72-D4188820D660}"/>
              </a:ext>
            </a:extLst>
          </p:cNvPr>
          <p:cNvSpPr txBox="1"/>
          <p:nvPr/>
        </p:nvSpPr>
        <p:spPr>
          <a:xfrm>
            <a:off x="10111740" y="437695"/>
            <a:ext cx="7070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Poppins Light" panose="00000400000000000000" pitchFamily="2" charset="0"/>
                <a:ea typeface="Open Sans Light" pitchFamily="2" charset="0"/>
                <a:cs typeface="Poppins Light" panose="00000400000000000000" pitchFamily="2" charset="0"/>
                <a:hlinkClick r:id="rId4"/>
              </a:rPr>
              <a:t>Sign Up</a:t>
            </a:r>
            <a:endParaRPr lang="en-ID" sz="1100" dirty="0">
              <a:solidFill>
                <a:schemeClr val="bg1">
                  <a:lumMod val="65000"/>
                </a:schemeClr>
              </a:solidFill>
              <a:latin typeface="Poppins Light" panose="00000400000000000000" pitchFamily="2" charset="0"/>
              <a:ea typeface="Open Sans Light" pitchFamily="2" charset="0"/>
              <a:cs typeface="Poppins Light" panose="00000400000000000000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2BFBE1B-9CC0-A5D7-9712-10F9F0F09B19}"/>
              </a:ext>
            </a:extLst>
          </p:cNvPr>
          <p:cNvSpPr txBox="1"/>
          <p:nvPr/>
        </p:nvSpPr>
        <p:spPr>
          <a:xfrm>
            <a:off x="6830207" y="1645497"/>
            <a:ext cx="11455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Poppins SemiBold" panose="00000700000000000000" pitchFamily="2" charset="0"/>
                <a:ea typeface="Open Sans SemiBold" pitchFamily="2" charset="0"/>
                <a:cs typeface="Poppins SemiBold" panose="00000700000000000000" pitchFamily="2" charset="0"/>
              </a:rPr>
              <a:t>Lorem Ipsum</a:t>
            </a:r>
            <a:endParaRPr lang="id-ID" sz="1400" dirty="0">
              <a:solidFill>
                <a:schemeClr val="bg1"/>
              </a:solidFill>
              <a:latin typeface="Poppins SemiBold" panose="00000700000000000000" pitchFamily="2" charset="0"/>
              <a:ea typeface="Open Sans SemiBold" pitchFamily="2" charset="0"/>
              <a:cs typeface="Poppins SemiBold" panose="00000700000000000000" pitchFamily="2" charset="0"/>
            </a:endParaRPr>
          </a:p>
        </p:txBody>
      </p:sp>
      <p:sp>
        <p:nvSpPr>
          <p:cNvPr id="70" name="Freeform 3">
            <a:extLst>
              <a:ext uri="{FF2B5EF4-FFF2-40B4-BE49-F238E27FC236}">
                <a16:creationId xmlns:a16="http://schemas.microsoft.com/office/drawing/2014/main" id="{8311293F-F559-EE87-EF3C-1A51FBB746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915" y="4986914"/>
            <a:ext cx="107126" cy="107124"/>
          </a:xfrm>
          <a:custGeom>
            <a:avLst/>
            <a:gdLst>
              <a:gd name="T0" fmla="*/ 191 w 520"/>
              <a:gd name="T1" fmla="*/ 0 h 520"/>
              <a:gd name="T2" fmla="*/ 191 w 520"/>
              <a:gd name="T3" fmla="*/ 68 h 520"/>
              <a:gd name="T4" fmla="*/ 408 w 520"/>
              <a:gd name="T5" fmla="*/ 68 h 520"/>
              <a:gd name="T6" fmla="*/ 0 w 520"/>
              <a:gd name="T7" fmla="*/ 476 h 520"/>
              <a:gd name="T8" fmla="*/ 43 w 520"/>
              <a:gd name="T9" fmla="*/ 519 h 520"/>
              <a:gd name="T10" fmla="*/ 451 w 520"/>
              <a:gd name="T11" fmla="*/ 111 h 520"/>
              <a:gd name="T12" fmla="*/ 451 w 520"/>
              <a:gd name="T13" fmla="*/ 327 h 520"/>
              <a:gd name="T14" fmla="*/ 519 w 520"/>
              <a:gd name="T15" fmla="*/ 327 h 520"/>
              <a:gd name="T16" fmla="*/ 519 w 520"/>
              <a:gd name="T17" fmla="*/ 0 h 520"/>
              <a:gd name="T18" fmla="*/ 191 w 520"/>
              <a:gd name="T19" fmla="*/ 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20" h="520">
                <a:moveTo>
                  <a:pt x="191" y="0"/>
                </a:moveTo>
                <a:lnTo>
                  <a:pt x="191" y="68"/>
                </a:lnTo>
                <a:lnTo>
                  <a:pt x="408" y="68"/>
                </a:lnTo>
                <a:lnTo>
                  <a:pt x="0" y="476"/>
                </a:lnTo>
                <a:lnTo>
                  <a:pt x="43" y="519"/>
                </a:lnTo>
                <a:lnTo>
                  <a:pt x="451" y="111"/>
                </a:lnTo>
                <a:lnTo>
                  <a:pt x="451" y="327"/>
                </a:lnTo>
                <a:lnTo>
                  <a:pt x="519" y="327"/>
                </a:lnTo>
                <a:lnTo>
                  <a:pt x="519" y="0"/>
                </a:lnTo>
                <a:lnTo>
                  <a:pt x="191" y="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53289F4-0BE9-7B02-00C5-ED8DA6CDEF73}"/>
              </a:ext>
            </a:extLst>
          </p:cNvPr>
          <p:cNvSpPr txBox="1"/>
          <p:nvPr/>
        </p:nvSpPr>
        <p:spPr>
          <a:xfrm>
            <a:off x="580387" y="6262059"/>
            <a:ext cx="3264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Poppins Light" panose="00000400000000000000" pitchFamily="2" charset="0"/>
                <a:ea typeface="Open Sans Light" pitchFamily="2" charset="0"/>
                <a:cs typeface="Poppins Light" panose="00000400000000000000" pitchFamily="2" charset="0"/>
              </a:rPr>
              <a:t>www.esgacademy.education</a:t>
            </a:r>
            <a:endParaRPr lang="en-ID" sz="1200" dirty="0">
              <a:solidFill>
                <a:schemeClr val="bg1">
                  <a:lumMod val="65000"/>
                </a:schemeClr>
              </a:solidFill>
              <a:latin typeface="Poppins Light" panose="00000400000000000000" pitchFamily="2" charset="0"/>
              <a:ea typeface="Open Sans Light" pitchFamily="2" charset="0"/>
              <a:cs typeface="Poppins Light" panose="00000400000000000000" pitchFamily="2" charset="0"/>
            </a:endParaRPr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18F923F5-B538-BD08-6616-E5A72E47E924}"/>
              </a:ext>
            </a:extLst>
          </p:cNvPr>
          <p:cNvSpPr/>
          <p:nvPr/>
        </p:nvSpPr>
        <p:spPr>
          <a:xfrm>
            <a:off x="6231831" y="1660030"/>
            <a:ext cx="79799" cy="454217"/>
          </a:xfrm>
          <a:prstGeom prst="roundRect">
            <a:avLst>
              <a:gd name="adj" fmla="val 42032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E946917A-16BF-5345-E7C2-2AB82F3D9F8D}"/>
              </a:ext>
            </a:extLst>
          </p:cNvPr>
          <p:cNvSpPr/>
          <p:nvPr/>
        </p:nvSpPr>
        <p:spPr>
          <a:xfrm>
            <a:off x="6384713" y="1660030"/>
            <a:ext cx="79799" cy="454217"/>
          </a:xfrm>
          <a:prstGeom prst="roundRect">
            <a:avLst>
              <a:gd name="adj" fmla="val 34571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F65A48E0-11F5-1378-2EBE-2C3965E55F01}"/>
              </a:ext>
            </a:extLst>
          </p:cNvPr>
          <p:cNvSpPr/>
          <p:nvPr/>
        </p:nvSpPr>
        <p:spPr>
          <a:xfrm>
            <a:off x="6537595" y="1660030"/>
            <a:ext cx="79799" cy="454217"/>
          </a:xfrm>
          <a:prstGeom prst="roundRect">
            <a:avLst>
              <a:gd name="adj" fmla="val 39047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AE79AED0-C447-4D3B-44D9-98B35227DE03}"/>
              </a:ext>
            </a:extLst>
          </p:cNvPr>
          <p:cNvSpPr/>
          <p:nvPr/>
        </p:nvSpPr>
        <p:spPr>
          <a:xfrm>
            <a:off x="6231831" y="1835943"/>
            <a:ext cx="79799" cy="278303"/>
          </a:xfrm>
          <a:prstGeom prst="roundRect">
            <a:avLst>
              <a:gd name="adj" fmla="val 405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FD896884-0C83-A3B6-46C1-3E1BFA0866E1}"/>
              </a:ext>
            </a:extLst>
          </p:cNvPr>
          <p:cNvSpPr/>
          <p:nvPr/>
        </p:nvSpPr>
        <p:spPr>
          <a:xfrm>
            <a:off x="6384713" y="1769269"/>
            <a:ext cx="79799" cy="344978"/>
          </a:xfrm>
          <a:prstGeom prst="roundRect">
            <a:avLst>
              <a:gd name="adj" fmla="val 3457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27529CD3-47B8-74BF-547B-0321FE63B61C}"/>
              </a:ext>
            </a:extLst>
          </p:cNvPr>
          <p:cNvSpPr/>
          <p:nvPr/>
        </p:nvSpPr>
        <p:spPr>
          <a:xfrm>
            <a:off x="6537595" y="1701403"/>
            <a:ext cx="79799" cy="412844"/>
          </a:xfrm>
          <a:prstGeom prst="roundRect">
            <a:avLst>
              <a:gd name="adj" fmla="val 390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D65AF78E-C20C-7874-7286-1121564EE0B8}"/>
              </a:ext>
            </a:extLst>
          </p:cNvPr>
          <p:cNvSpPr/>
          <p:nvPr/>
        </p:nvSpPr>
        <p:spPr>
          <a:xfrm rot="10800000">
            <a:off x="-7243" y="-1"/>
            <a:ext cx="880120" cy="731873"/>
          </a:xfrm>
          <a:custGeom>
            <a:avLst/>
            <a:gdLst>
              <a:gd name="connsiteX0" fmla="*/ 2606710 w 2606710"/>
              <a:gd name="connsiteY0" fmla="*/ 2061651 h 2167637"/>
              <a:gd name="connsiteX1" fmla="*/ 2606710 w 2606710"/>
              <a:gd name="connsiteY1" fmla="*/ 2102989 h 2167637"/>
              <a:gd name="connsiteX2" fmla="*/ 2445970 w 2606710"/>
              <a:gd name="connsiteY2" fmla="*/ 2151437 h 2167637"/>
              <a:gd name="connsiteX3" fmla="*/ 2402296 w 2606710"/>
              <a:gd name="connsiteY3" fmla="*/ 2167637 h 2167637"/>
              <a:gd name="connsiteX4" fmla="*/ 2290970 w 2606710"/>
              <a:gd name="connsiteY4" fmla="*/ 2167637 h 2167637"/>
              <a:gd name="connsiteX5" fmla="*/ 2401472 w 2606710"/>
              <a:gd name="connsiteY5" fmla="*/ 2124382 h 2167637"/>
              <a:gd name="connsiteX6" fmla="*/ 2564286 w 2606710"/>
              <a:gd name="connsiteY6" fmla="*/ 2073747 h 2167637"/>
              <a:gd name="connsiteX7" fmla="*/ 2606710 w 2606710"/>
              <a:gd name="connsiteY7" fmla="*/ 1935997 h 2167637"/>
              <a:gd name="connsiteX8" fmla="*/ 2606710 w 2606710"/>
              <a:gd name="connsiteY8" fmla="*/ 1979007 h 2167637"/>
              <a:gd name="connsiteX9" fmla="*/ 2560915 w 2606710"/>
              <a:gd name="connsiteY9" fmla="*/ 2002671 h 2167637"/>
              <a:gd name="connsiteX10" fmla="*/ 2143578 w 2606710"/>
              <a:gd name="connsiteY10" fmla="*/ 2102525 h 2167637"/>
              <a:gd name="connsiteX11" fmla="*/ 1923076 w 2606710"/>
              <a:gd name="connsiteY11" fmla="*/ 2167157 h 2167637"/>
              <a:gd name="connsiteX12" fmla="*/ 1922285 w 2606710"/>
              <a:gd name="connsiteY12" fmla="*/ 2167637 h 2167637"/>
              <a:gd name="connsiteX13" fmla="*/ 1847405 w 2606710"/>
              <a:gd name="connsiteY13" fmla="*/ 2167637 h 2167637"/>
              <a:gd name="connsiteX14" fmla="*/ 1871594 w 2606710"/>
              <a:gd name="connsiteY14" fmla="*/ 2149962 h 2167637"/>
              <a:gd name="connsiteX15" fmla="*/ 2073554 w 2606710"/>
              <a:gd name="connsiteY15" fmla="*/ 2075507 h 2167637"/>
              <a:gd name="connsiteX16" fmla="*/ 2393280 w 2606710"/>
              <a:gd name="connsiteY16" fmla="*/ 2014046 h 2167637"/>
              <a:gd name="connsiteX17" fmla="*/ 2598432 w 2606710"/>
              <a:gd name="connsiteY17" fmla="*/ 1941406 h 2167637"/>
              <a:gd name="connsiteX18" fmla="*/ 2606710 w 2606710"/>
              <a:gd name="connsiteY18" fmla="*/ 1398547 h 2167637"/>
              <a:gd name="connsiteX19" fmla="*/ 2606710 w 2606710"/>
              <a:gd name="connsiteY19" fmla="*/ 1461571 h 2167637"/>
              <a:gd name="connsiteX20" fmla="*/ 2586299 w 2606710"/>
              <a:gd name="connsiteY20" fmla="*/ 1489204 h 2167637"/>
              <a:gd name="connsiteX21" fmla="*/ 2116455 w 2606710"/>
              <a:gd name="connsiteY21" fmla="*/ 1684649 h 2167637"/>
              <a:gd name="connsiteX22" fmla="*/ 1920314 w 2606710"/>
              <a:gd name="connsiteY22" fmla="*/ 1673973 h 2167637"/>
              <a:gd name="connsiteX23" fmla="*/ 1638456 w 2606710"/>
              <a:gd name="connsiteY23" fmla="*/ 1898677 h 2167637"/>
              <a:gd name="connsiteX24" fmla="*/ 1612562 w 2606710"/>
              <a:gd name="connsiteY24" fmla="*/ 2087173 h 2167637"/>
              <a:gd name="connsiteX25" fmla="*/ 1598281 w 2606710"/>
              <a:gd name="connsiteY25" fmla="*/ 2167637 h 2167637"/>
              <a:gd name="connsiteX26" fmla="*/ 1557377 w 2606710"/>
              <a:gd name="connsiteY26" fmla="*/ 2167637 h 2167637"/>
              <a:gd name="connsiteX27" fmla="*/ 1568647 w 2606710"/>
              <a:gd name="connsiteY27" fmla="*/ 2113960 h 2167637"/>
              <a:gd name="connsiteX28" fmla="*/ 1602866 w 2606710"/>
              <a:gd name="connsiteY28" fmla="*/ 1874096 h 2167637"/>
              <a:gd name="connsiteX29" fmla="*/ 1904258 w 2606710"/>
              <a:gd name="connsiteY29" fmla="*/ 1634427 h 2167637"/>
              <a:gd name="connsiteX30" fmla="*/ 2051317 w 2606710"/>
              <a:gd name="connsiteY30" fmla="*/ 1641886 h 2167637"/>
              <a:gd name="connsiteX31" fmla="*/ 2557204 w 2606710"/>
              <a:gd name="connsiteY31" fmla="*/ 1461857 h 2167637"/>
              <a:gd name="connsiteX32" fmla="*/ 2606710 w 2606710"/>
              <a:gd name="connsiteY32" fmla="*/ 753794 h 2167637"/>
              <a:gd name="connsiteX33" fmla="*/ 2606710 w 2606710"/>
              <a:gd name="connsiteY33" fmla="*/ 1092921 h 2167637"/>
              <a:gd name="connsiteX34" fmla="*/ 2595291 w 2606710"/>
              <a:gd name="connsiteY34" fmla="*/ 1133434 h 2167637"/>
              <a:gd name="connsiteX35" fmla="*/ 2182100 w 2606710"/>
              <a:gd name="connsiteY35" fmla="*/ 1444326 h 2167637"/>
              <a:gd name="connsiteX36" fmla="*/ 1894253 w 2606710"/>
              <a:gd name="connsiteY36" fmla="*/ 1465775 h 2167637"/>
              <a:gd name="connsiteX37" fmla="*/ 1745684 w 2606710"/>
              <a:gd name="connsiteY37" fmla="*/ 1489130 h 2167637"/>
              <a:gd name="connsiteX38" fmla="*/ 1473538 w 2606710"/>
              <a:gd name="connsiteY38" fmla="*/ 1753144 h 2167637"/>
              <a:gd name="connsiteX39" fmla="*/ 1392446 w 2606710"/>
              <a:gd name="connsiteY39" fmla="*/ 2099760 h 2167637"/>
              <a:gd name="connsiteX40" fmla="*/ 1369432 w 2606710"/>
              <a:gd name="connsiteY40" fmla="*/ 2167637 h 2167637"/>
              <a:gd name="connsiteX41" fmla="*/ 1322140 w 2606710"/>
              <a:gd name="connsiteY41" fmla="*/ 2167637 h 2167637"/>
              <a:gd name="connsiteX42" fmla="*/ 1353757 w 2606710"/>
              <a:gd name="connsiteY42" fmla="*/ 2081548 h 2167637"/>
              <a:gd name="connsiteX43" fmla="*/ 1421953 w 2606710"/>
              <a:gd name="connsiteY43" fmla="*/ 1782234 h 2167637"/>
              <a:gd name="connsiteX44" fmla="*/ 1595663 w 2606710"/>
              <a:gd name="connsiteY44" fmla="*/ 1508810 h 2167637"/>
              <a:gd name="connsiteX45" fmla="*/ 1821019 w 2606710"/>
              <a:gd name="connsiteY45" fmla="*/ 1433371 h 2167637"/>
              <a:gd name="connsiteX46" fmla="*/ 2145629 w 2606710"/>
              <a:gd name="connsiteY46" fmla="*/ 1408684 h 2167637"/>
              <a:gd name="connsiteX47" fmla="*/ 2377005 w 2606710"/>
              <a:gd name="connsiteY47" fmla="*/ 1342933 h 2167637"/>
              <a:gd name="connsiteX48" fmla="*/ 2587529 w 2606710"/>
              <a:gd name="connsiteY48" fmla="*/ 958550 h 2167637"/>
              <a:gd name="connsiteX49" fmla="*/ 2592171 w 2606710"/>
              <a:gd name="connsiteY49" fmla="*/ 848248 h 2167637"/>
              <a:gd name="connsiteX50" fmla="*/ 2606710 w 2606710"/>
              <a:gd name="connsiteY50" fmla="*/ 259492 h 2167637"/>
              <a:gd name="connsiteX51" fmla="*/ 2606710 w 2606710"/>
              <a:gd name="connsiteY51" fmla="*/ 336671 h 2167637"/>
              <a:gd name="connsiteX52" fmla="*/ 2602410 w 2606710"/>
              <a:gd name="connsiteY52" fmla="*/ 343831 h 2167637"/>
              <a:gd name="connsiteX53" fmla="*/ 2572719 w 2606710"/>
              <a:gd name="connsiteY53" fmla="*/ 411322 h 2167637"/>
              <a:gd name="connsiteX54" fmla="*/ 2427548 w 2606710"/>
              <a:gd name="connsiteY54" fmla="*/ 803000 h 2167637"/>
              <a:gd name="connsiteX55" fmla="*/ 2329499 w 2606710"/>
              <a:gd name="connsiteY55" fmla="*/ 986901 h 2167637"/>
              <a:gd name="connsiteX56" fmla="*/ 2023213 w 2606710"/>
              <a:gd name="connsiteY56" fmla="*/ 1167133 h 2167637"/>
              <a:gd name="connsiteX57" fmla="*/ 1760442 w 2606710"/>
              <a:gd name="connsiteY57" fmla="*/ 1193737 h 2167637"/>
              <a:gd name="connsiteX58" fmla="*/ 1568577 w 2606710"/>
              <a:gd name="connsiteY58" fmla="*/ 1234111 h 2167637"/>
              <a:gd name="connsiteX59" fmla="*/ 1403044 w 2606710"/>
              <a:gd name="connsiteY59" fmla="*/ 1382267 h 2167637"/>
              <a:gd name="connsiteX60" fmla="*/ 1279655 w 2606710"/>
              <a:gd name="connsiteY60" fmla="*/ 1706149 h 2167637"/>
              <a:gd name="connsiteX61" fmla="*/ 1183183 w 2606710"/>
              <a:gd name="connsiteY61" fmla="*/ 1948554 h 2167637"/>
              <a:gd name="connsiteX62" fmla="*/ 1023413 w 2606710"/>
              <a:gd name="connsiteY62" fmla="*/ 2131867 h 2167637"/>
              <a:gd name="connsiteX63" fmla="*/ 948869 w 2606710"/>
              <a:gd name="connsiteY63" fmla="*/ 2167637 h 2167637"/>
              <a:gd name="connsiteX64" fmla="*/ 794391 w 2606710"/>
              <a:gd name="connsiteY64" fmla="*/ 2167637 h 2167637"/>
              <a:gd name="connsiteX65" fmla="*/ 907141 w 2606710"/>
              <a:gd name="connsiteY65" fmla="*/ 2145015 h 2167637"/>
              <a:gd name="connsiteX66" fmla="*/ 1158654 w 2606710"/>
              <a:gd name="connsiteY66" fmla="*/ 1908836 h 2167637"/>
              <a:gd name="connsiteX67" fmla="*/ 1261571 w 2606710"/>
              <a:gd name="connsiteY67" fmla="*/ 1629498 h 2167637"/>
              <a:gd name="connsiteX68" fmla="*/ 1335893 w 2606710"/>
              <a:gd name="connsiteY68" fmla="*/ 1424559 h 2167637"/>
              <a:gd name="connsiteX69" fmla="*/ 1664032 w 2606710"/>
              <a:gd name="connsiteY69" fmla="*/ 1166659 h 2167637"/>
              <a:gd name="connsiteX70" fmla="*/ 1935823 w 2606710"/>
              <a:gd name="connsiteY70" fmla="*/ 1138078 h 2167637"/>
              <a:gd name="connsiteX71" fmla="*/ 2030112 w 2606710"/>
              <a:gd name="connsiteY71" fmla="*/ 1125007 h 2167637"/>
              <a:gd name="connsiteX72" fmla="*/ 2334020 w 2606710"/>
              <a:gd name="connsiteY72" fmla="*/ 904209 h 2167637"/>
              <a:gd name="connsiteX73" fmla="*/ 2483998 w 2606710"/>
              <a:gd name="connsiteY73" fmla="*/ 534566 h 2167637"/>
              <a:gd name="connsiteX74" fmla="*/ 2537534 w 2606710"/>
              <a:gd name="connsiteY74" fmla="*/ 390774 h 2167637"/>
              <a:gd name="connsiteX75" fmla="*/ 2606710 w 2606710"/>
              <a:gd name="connsiteY75" fmla="*/ 0 h 2167637"/>
              <a:gd name="connsiteX76" fmla="*/ 2606710 w 2606710"/>
              <a:gd name="connsiteY76" fmla="*/ 41406 h 2167637"/>
              <a:gd name="connsiteX77" fmla="*/ 2581878 w 2606710"/>
              <a:gd name="connsiteY77" fmla="*/ 51940 h 2167637"/>
              <a:gd name="connsiteX78" fmla="*/ 2451020 w 2606710"/>
              <a:gd name="connsiteY78" fmla="*/ 169198 h 2167637"/>
              <a:gd name="connsiteX79" fmla="*/ 2365947 w 2606710"/>
              <a:gd name="connsiteY79" fmla="*/ 375313 h 2167637"/>
              <a:gd name="connsiteX80" fmla="*/ 2303661 w 2606710"/>
              <a:gd name="connsiteY80" fmla="*/ 672562 h 2167637"/>
              <a:gd name="connsiteX81" fmla="*/ 1963998 w 2606710"/>
              <a:gd name="connsiteY81" fmla="*/ 1007211 h 2167637"/>
              <a:gd name="connsiteX82" fmla="*/ 1621607 w 2606710"/>
              <a:gd name="connsiteY82" fmla="*/ 1060580 h 2167637"/>
              <a:gd name="connsiteX83" fmla="*/ 1491102 w 2606710"/>
              <a:gd name="connsiteY83" fmla="*/ 1080892 h 2167637"/>
              <a:gd name="connsiteX84" fmla="*/ 1210592 w 2606710"/>
              <a:gd name="connsiteY84" fmla="*/ 1324079 h 2167637"/>
              <a:gd name="connsiteX85" fmla="*/ 1138943 w 2606710"/>
              <a:gd name="connsiteY85" fmla="*/ 1526806 h 2167637"/>
              <a:gd name="connsiteX86" fmla="*/ 1068015 w 2606710"/>
              <a:gd name="connsiteY86" fmla="*/ 1676443 h 2167637"/>
              <a:gd name="connsiteX87" fmla="*/ 788975 w 2606710"/>
              <a:gd name="connsiteY87" fmla="*/ 1834774 h 2167637"/>
              <a:gd name="connsiteX88" fmla="*/ 618454 w 2606710"/>
              <a:gd name="connsiteY88" fmla="*/ 1817053 h 2167637"/>
              <a:gd name="connsiteX89" fmla="*/ 160760 w 2606710"/>
              <a:gd name="connsiteY89" fmla="*/ 1952545 h 2167637"/>
              <a:gd name="connsiteX90" fmla="*/ 66507 w 2606710"/>
              <a:gd name="connsiteY90" fmla="*/ 2120797 h 2167637"/>
              <a:gd name="connsiteX91" fmla="*/ 45889 w 2606710"/>
              <a:gd name="connsiteY91" fmla="*/ 2167637 h 2167637"/>
              <a:gd name="connsiteX92" fmla="*/ 0 w 2606710"/>
              <a:gd name="connsiteY92" fmla="*/ 2167637 h 2167637"/>
              <a:gd name="connsiteX93" fmla="*/ 54580 w 2606710"/>
              <a:gd name="connsiteY93" fmla="*/ 2048346 h 2167637"/>
              <a:gd name="connsiteX94" fmla="*/ 184414 w 2606710"/>
              <a:gd name="connsiteY94" fmla="*/ 1871958 h 2167637"/>
              <a:gd name="connsiteX95" fmla="*/ 642179 w 2606710"/>
              <a:gd name="connsiteY95" fmla="*/ 1781367 h 2167637"/>
              <a:gd name="connsiteX96" fmla="*/ 773061 w 2606710"/>
              <a:gd name="connsiteY96" fmla="*/ 1795893 h 2167637"/>
              <a:gd name="connsiteX97" fmla="*/ 1057215 w 2606710"/>
              <a:gd name="connsiteY97" fmla="*/ 1615170 h 2167637"/>
              <a:gd name="connsiteX98" fmla="*/ 1145976 w 2606710"/>
              <a:gd name="connsiteY98" fmla="*/ 1379698 h 2167637"/>
              <a:gd name="connsiteX99" fmla="*/ 1226484 w 2606710"/>
              <a:gd name="connsiteY99" fmla="*/ 1204184 h 2167637"/>
              <a:gd name="connsiteX100" fmla="*/ 1502613 w 2606710"/>
              <a:gd name="connsiteY100" fmla="*/ 1038202 h 2167637"/>
              <a:gd name="connsiteX101" fmla="*/ 1789125 w 2606710"/>
              <a:gd name="connsiteY101" fmla="*/ 1002780 h 2167637"/>
              <a:gd name="connsiteX102" fmla="*/ 1969042 w 2606710"/>
              <a:gd name="connsiteY102" fmla="*/ 964227 h 2167637"/>
              <a:gd name="connsiteX103" fmla="*/ 2273831 w 2606710"/>
              <a:gd name="connsiteY103" fmla="*/ 626788 h 2167637"/>
              <a:gd name="connsiteX104" fmla="*/ 2339357 w 2606710"/>
              <a:gd name="connsiteY104" fmla="*/ 317685 h 2167637"/>
              <a:gd name="connsiteX105" fmla="*/ 2575849 w 2606710"/>
              <a:gd name="connsiteY105" fmla="*/ 10758 h 2167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2606710" h="2167637">
                <a:moveTo>
                  <a:pt x="2606710" y="2061651"/>
                </a:moveTo>
                <a:lnTo>
                  <a:pt x="2606710" y="2102989"/>
                </a:lnTo>
                <a:lnTo>
                  <a:pt x="2445970" y="2151437"/>
                </a:lnTo>
                <a:lnTo>
                  <a:pt x="2402296" y="2167637"/>
                </a:lnTo>
                <a:lnTo>
                  <a:pt x="2290970" y="2167637"/>
                </a:lnTo>
                <a:lnTo>
                  <a:pt x="2401472" y="2124382"/>
                </a:lnTo>
                <a:cubicBezTo>
                  <a:pt x="2455297" y="2106009"/>
                  <a:pt x="2509698" y="2089553"/>
                  <a:pt x="2564286" y="2073747"/>
                </a:cubicBezTo>
                <a:close/>
                <a:moveTo>
                  <a:pt x="2606710" y="1935997"/>
                </a:moveTo>
                <a:lnTo>
                  <a:pt x="2606710" y="1979007"/>
                </a:lnTo>
                <a:lnTo>
                  <a:pt x="2560915" y="2002671"/>
                </a:lnTo>
                <a:cubicBezTo>
                  <a:pt x="2427342" y="2058778"/>
                  <a:pt x="2284533" y="2077146"/>
                  <a:pt x="2143578" y="2102525"/>
                </a:cubicBezTo>
                <a:cubicBezTo>
                  <a:pt x="2067770" y="2116198"/>
                  <a:pt x="1993248" y="2134218"/>
                  <a:pt x="1923076" y="2167157"/>
                </a:cubicBezTo>
                <a:lnTo>
                  <a:pt x="1922285" y="2167637"/>
                </a:lnTo>
                <a:lnTo>
                  <a:pt x="1847405" y="2167637"/>
                </a:lnTo>
                <a:lnTo>
                  <a:pt x="1871594" y="2149962"/>
                </a:lnTo>
                <a:cubicBezTo>
                  <a:pt x="1932434" y="2114615"/>
                  <a:pt x="2000577" y="2091166"/>
                  <a:pt x="2073554" y="2075507"/>
                </a:cubicBezTo>
                <a:cubicBezTo>
                  <a:pt x="2179675" y="2052759"/>
                  <a:pt x="2287811" y="2040247"/>
                  <a:pt x="2393280" y="2014046"/>
                </a:cubicBezTo>
                <a:cubicBezTo>
                  <a:pt x="2464033" y="1996382"/>
                  <a:pt x="2533262" y="1974561"/>
                  <a:pt x="2598432" y="1941406"/>
                </a:cubicBezTo>
                <a:close/>
                <a:moveTo>
                  <a:pt x="2606710" y="1398547"/>
                </a:moveTo>
                <a:lnTo>
                  <a:pt x="2606710" y="1461571"/>
                </a:lnTo>
                <a:lnTo>
                  <a:pt x="2586299" y="1489204"/>
                </a:lnTo>
                <a:cubicBezTo>
                  <a:pt x="2461386" y="1630655"/>
                  <a:pt x="2305072" y="1696341"/>
                  <a:pt x="2116455" y="1684649"/>
                </a:cubicBezTo>
                <a:cubicBezTo>
                  <a:pt x="2051081" y="1680642"/>
                  <a:pt x="1985692" y="1674079"/>
                  <a:pt x="1920314" y="1673973"/>
                </a:cubicBezTo>
                <a:cubicBezTo>
                  <a:pt x="1763545" y="1673873"/>
                  <a:pt x="1674989" y="1745870"/>
                  <a:pt x="1638456" y="1898677"/>
                </a:cubicBezTo>
                <a:cubicBezTo>
                  <a:pt x="1623565" y="1960661"/>
                  <a:pt x="1618829" y="2024047"/>
                  <a:pt x="1612562" y="2087173"/>
                </a:cubicBezTo>
                <a:lnTo>
                  <a:pt x="1598281" y="2167637"/>
                </a:lnTo>
                <a:lnTo>
                  <a:pt x="1557377" y="2167637"/>
                </a:lnTo>
                <a:lnTo>
                  <a:pt x="1568647" y="2113960"/>
                </a:lnTo>
                <a:cubicBezTo>
                  <a:pt x="1577750" y="2033688"/>
                  <a:pt x="1581593" y="1952784"/>
                  <a:pt x="1602866" y="1874096"/>
                </a:cubicBezTo>
                <a:cubicBezTo>
                  <a:pt x="1644699" y="1719241"/>
                  <a:pt x="1744002" y="1639913"/>
                  <a:pt x="1904258" y="1634427"/>
                </a:cubicBezTo>
                <a:cubicBezTo>
                  <a:pt x="1953555" y="1632639"/>
                  <a:pt x="2002753" y="1635607"/>
                  <a:pt x="2051317" y="1641886"/>
                </a:cubicBezTo>
                <a:cubicBezTo>
                  <a:pt x="2269033" y="1669978"/>
                  <a:pt x="2432674" y="1601370"/>
                  <a:pt x="2557204" y="1461857"/>
                </a:cubicBezTo>
                <a:close/>
                <a:moveTo>
                  <a:pt x="2606710" y="753794"/>
                </a:moveTo>
                <a:lnTo>
                  <a:pt x="2606710" y="1092921"/>
                </a:lnTo>
                <a:lnTo>
                  <a:pt x="2595291" y="1133434"/>
                </a:lnTo>
                <a:cubicBezTo>
                  <a:pt x="2530747" y="1313229"/>
                  <a:pt x="2389738" y="1420972"/>
                  <a:pt x="2182100" y="1444326"/>
                </a:cubicBezTo>
                <a:cubicBezTo>
                  <a:pt x="2086520" y="1454999"/>
                  <a:pt x="1990170" y="1458261"/>
                  <a:pt x="1894253" y="1465775"/>
                </a:cubicBezTo>
                <a:cubicBezTo>
                  <a:pt x="1844231" y="1469777"/>
                  <a:pt x="1794698" y="1477907"/>
                  <a:pt x="1745684" y="1489130"/>
                </a:cubicBezTo>
                <a:cubicBezTo>
                  <a:pt x="1601364" y="1522104"/>
                  <a:pt x="1516253" y="1615505"/>
                  <a:pt x="1473538" y="1753144"/>
                </a:cubicBezTo>
                <a:cubicBezTo>
                  <a:pt x="1438327" y="1866797"/>
                  <a:pt x="1422684" y="1984857"/>
                  <a:pt x="1392446" y="2099760"/>
                </a:cubicBezTo>
                <a:lnTo>
                  <a:pt x="1369432" y="2167637"/>
                </a:lnTo>
                <a:lnTo>
                  <a:pt x="1322140" y="2167637"/>
                </a:lnTo>
                <a:lnTo>
                  <a:pt x="1353757" y="2081548"/>
                </a:lnTo>
                <a:cubicBezTo>
                  <a:pt x="1376712" y="1981730"/>
                  <a:pt x="1396908" y="1881385"/>
                  <a:pt x="1421953" y="1782234"/>
                </a:cubicBezTo>
                <a:cubicBezTo>
                  <a:pt x="1449609" y="1672587"/>
                  <a:pt x="1496967" y="1573863"/>
                  <a:pt x="1595663" y="1508810"/>
                </a:cubicBezTo>
                <a:cubicBezTo>
                  <a:pt x="1664072" y="1463799"/>
                  <a:pt x="1741437" y="1445146"/>
                  <a:pt x="1821019" y="1433371"/>
                </a:cubicBezTo>
                <a:cubicBezTo>
                  <a:pt x="1928626" y="1417462"/>
                  <a:pt x="2037659" y="1418571"/>
                  <a:pt x="2145629" y="1408684"/>
                </a:cubicBezTo>
                <a:cubicBezTo>
                  <a:pt x="2226804" y="1401247"/>
                  <a:pt x="2306675" y="1386905"/>
                  <a:pt x="2377005" y="1342933"/>
                </a:cubicBezTo>
                <a:cubicBezTo>
                  <a:pt x="2518498" y="1254479"/>
                  <a:pt x="2579471" y="1120189"/>
                  <a:pt x="2587529" y="958550"/>
                </a:cubicBezTo>
                <a:cubicBezTo>
                  <a:pt x="2589346" y="921726"/>
                  <a:pt x="2589746" y="884884"/>
                  <a:pt x="2592171" y="848248"/>
                </a:cubicBezTo>
                <a:close/>
                <a:moveTo>
                  <a:pt x="2606710" y="259492"/>
                </a:moveTo>
                <a:lnTo>
                  <a:pt x="2606710" y="336671"/>
                </a:lnTo>
                <a:lnTo>
                  <a:pt x="2602410" y="343831"/>
                </a:lnTo>
                <a:cubicBezTo>
                  <a:pt x="2591559" y="364936"/>
                  <a:pt x="2581674" y="387444"/>
                  <a:pt x="2572719" y="411322"/>
                </a:cubicBezTo>
                <a:cubicBezTo>
                  <a:pt x="2523753" y="541719"/>
                  <a:pt x="2482491" y="674923"/>
                  <a:pt x="2427548" y="803000"/>
                </a:cubicBezTo>
                <a:cubicBezTo>
                  <a:pt x="2400108" y="867128"/>
                  <a:pt x="2370008" y="929874"/>
                  <a:pt x="2329499" y="986901"/>
                </a:cubicBezTo>
                <a:cubicBezTo>
                  <a:pt x="2254322" y="1092554"/>
                  <a:pt x="2148906" y="1146842"/>
                  <a:pt x="2023213" y="1167133"/>
                </a:cubicBezTo>
                <a:cubicBezTo>
                  <a:pt x="1936144" y="1181143"/>
                  <a:pt x="1847878" y="1183797"/>
                  <a:pt x="1760442" y="1193737"/>
                </a:cubicBezTo>
                <a:cubicBezTo>
                  <a:pt x="1695169" y="1201182"/>
                  <a:pt x="1630445" y="1210683"/>
                  <a:pt x="1568577" y="1234111"/>
                </a:cubicBezTo>
                <a:cubicBezTo>
                  <a:pt x="1494301" y="1262299"/>
                  <a:pt x="1440067" y="1312672"/>
                  <a:pt x="1403044" y="1382267"/>
                </a:cubicBezTo>
                <a:cubicBezTo>
                  <a:pt x="1348253" y="1485054"/>
                  <a:pt x="1316202" y="1596417"/>
                  <a:pt x="1279655" y="1706149"/>
                </a:cubicBezTo>
                <a:cubicBezTo>
                  <a:pt x="1252165" y="1788862"/>
                  <a:pt x="1223249" y="1870765"/>
                  <a:pt x="1183183" y="1948554"/>
                </a:cubicBezTo>
                <a:cubicBezTo>
                  <a:pt x="1142167" y="2028231"/>
                  <a:pt x="1088701" y="2088938"/>
                  <a:pt x="1023413" y="2131867"/>
                </a:cubicBezTo>
                <a:lnTo>
                  <a:pt x="948869" y="2167637"/>
                </a:lnTo>
                <a:lnTo>
                  <a:pt x="794391" y="2167637"/>
                </a:lnTo>
                <a:lnTo>
                  <a:pt x="907141" y="2145015"/>
                </a:lnTo>
                <a:cubicBezTo>
                  <a:pt x="1019058" y="2106554"/>
                  <a:pt x="1101962" y="2026425"/>
                  <a:pt x="1158654" y="1908836"/>
                </a:cubicBezTo>
                <a:cubicBezTo>
                  <a:pt x="1201892" y="1819009"/>
                  <a:pt x="1229977" y="1723667"/>
                  <a:pt x="1261571" y="1629498"/>
                </a:cubicBezTo>
                <a:cubicBezTo>
                  <a:pt x="1284725" y="1560685"/>
                  <a:pt x="1308927" y="1492207"/>
                  <a:pt x="1335893" y="1424559"/>
                </a:cubicBezTo>
                <a:cubicBezTo>
                  <a:pt x="1395781" y="1274460"/>
                  <a:pt x="1506378" y="1191808"/>
                  <a:pt x="1664032" y="1166659"/>
                </a:cubicBezTo>
                <a:cubicBezTo>
                  <a:pt x="1754138" y="1152251"/>
                  <a:pt x="1845258" y="1147319"/>
                  <a:pt x="1935823" y="1138078"/>
                </a:cubicBezTo>
                <a:cubicBezTo>
                  <a:pt x="1967346" y="1134814"/>
                  <a:pt x="1998824" y="1130030"/>
                  <a:pt x="2030112" y="1125007"/>
                </a:cubicBezTo>
                <a:cubicBezTo>
                  <a:pt x="2168475" y="1102629"/>
                  <a:pt x="2267052" y="1025518"/>
                  <a:pt x="2334020" y="904209"/>
                </a:cubicBezTo>
                <a:cubicBezTo>
                  <a:pt x="2398671" y="786930"/>
                  <a:pt x="2438778" y="659787"/>
                  <a:pt x="2483998" y="534566"/>
                </a:cubicBezTo>
                <a:cubicBezTo>
                  <a:pt x="2501345" y="486400"/>
                  <a:pt x="2517938" y="437920"/>
                  <a:pt x="2537534" y="390774"/>
                </a:cubicBezTo>
                <a:close/>
                <a:moveTo>
                  <a:pt x="2606710" y="0"/>
                </a:moveTo>
                <a:lnTo>
                  <a:pt x="2606710" y="41406"/>
                </a:lnTo>
                <a:lnTo>
                  <a:pt x="2581878" y="51940"/>
                </a:lnTo>
                <a:cubicBezTo>
                  <a:pt x="2531437" y="79290"/>
                  <a:pt x="2486920" y="116941"/>
                  <a:pt x="2451020" y="169198"/>
                </a:cubicBezTo>
                <a:cubicBezTo>
                  <a:pt x="2407938" y="231787"/>
                  <a:pt x="2384162" y="302262"/>
                  <a:pt x="2365947" y="375313"/>
                </a:cubicBezTo>
                <a:cubicBezTo>
                  <a:pt x="2341302" y="473600"/>
                  <a:pt x="2329713" y="574478"/>
                  <a:pt x="2303661" y="672562"/>
                </a:cubicBezTo>
                <a:cubicBezTo>
                  <a:pt x="2256111" y="852082"/>
                  <a:pt x="2135086" y="954665"/>
                  <a:pt x="1963998" y="1007211"/>
                </a:cubicBezTo>
                <a:cubicBezTo>
                  <a:pt x="1852556" y="1041452"/>
                  <a:pt x="1736495" y="1047743"/>
                  <a:pt x="1621607" y="1060580"/>
                </a:cubicBezTo>
                <a:cubicBezTo>
                  <a:pt x="1577764" y="1065493"/>
                  <a:pt x="1534415" y="1072584"/>
                  <a:pt x="1491102" y="1080892"/>
                </a:cubicBezTo>
                <a:cubicBezTo>
                  <a:pt x="1350441" y="1107909"/>
                  <a:pt x="1259123" y="1191382"/>
                  <a:pt x="1210592" y="1324079"/>
                </a:cubicBezTo>
                <a:cubicBezTo>
                  <a:pt x="1186050" y="1391349"/>
                  <a:pt x="1162991" y="1459306"/>
                  <a:pt x="1138943" y="1526806"/>
                </a:cubicBezTo>
                <a:cubicBezTo>
                  <a:pt x="1120412" y="1579151"/>
                  <a:pt x="1097981" y="1629542"/>
                  <a:pt x="1068015" y="1676443"/>
                </a:cubicBezTo>
                <a:cubicBezTo>
                  <a:pt x="1002848" y="1778627"/>
                  <a:pt x="908980" y="1830008"/>
                  <a:pt x="788975" y="1834774"/>
                </a:cubicBezTo>
                <a:cubicBezTo>
                  <a:pt x="731344" y="1837054"/>
                  <a:pt x="675149" y="1826193"/>
                  <a:pt x="618454" y="1817053"/>
                </a:cubicBezTo>
                <a:cubicBezTo>
                  <a:pt x="444950" y="1789245"/>
                  <a:pt x="285032" y="1814098"/>
                  <a:pt x="160760" y="1952545"/>
                </a:cubicBezTo>
                <a:cubicBezTo>
                  <a:pt x="117314" y="2001009"/>
                  <a:pt x="92637" y="2061764"/>
                  <a:pt x="66507" y="2120797"/>
                </a:cubicBezTo>
                <a:lnTo>
                  <a:pt x="45889" y="2167637"/>
                </a:lnTo>
                <a:lnTo>
                  <a:pt x="0" y="2167637"/>
                </a:lnTo>
                <a:lnTo>
                  <a:pt x="54580" y="2048346"/>
                </a:lnTo>
                <a:cubicBezTo>
                  <a:pt x="85818" y="1980875"/>
                  <a:pt x="123871" y="1917158"/>
                  <a:pt x="184414" y="1871958"/>
                </a:cubicBezTo>
                <a:cubicBezTo>
                  <a:pt x="322064" y="1769118"/>
                  <a:pt x="477013" y="1747217"/>
                  <a:pt x="642179" y="1781367"/>
                </a:cubicBezTo>
                <a:cubicBezTo>
                  <a:pt x="685462" y="1790302"/>
                  <a:pt x="728655" y="1796193"/>
                  <a:pt x="773061" y="1795893"/>
                </a:cubicBezTo>
                <a:cubicBezTo>
                  <a:pt x="905855" y="1794947"/>
                  <a:pt x="997626" y="1730590"/>
                  <a:pt x="1057215" y="1615170"/>
                </a:cubicBezTo>
                <a:cubicBezTo>
                  <a:pt x="1095967" y="1540221"/>
                  <a:pt x="1118194" y="1458826"/>
                  <a:pt x="1145976" y="1379698"/>
                </a:cubicBezTo>
                <a:cubicBezTo>
                  <a:pt x="1167418" y="1318796"/>
                  <a:pt x="1190896" y="1258687"/>
                  <a:pt x="1226484" y="1204184"/>
                </a:cubicBezTo>
                <a:cubicBezTo>
                  <a:pt x="1291658" y="1104253"/>
                  <a:pt x="1390168" y="1059373"/>
                  <a:pt x="1502613" y="1038202"/>
                </a:cubicBezTo>
                <a:cubicBezTo>
                  <a:pt x="1597306" y="1020368"/>
                  <a:pt x="1693867" y="1016003"/>
                  <a:pt x="1789125" y="1002780"/>
                </a:cubicBezTo>
                <a:cubicBezTo>
                  <a:pt x="1849920" y="994312"/>
                  <a:pt x="1910279" y="983541"/>
                  <a:pt x="1969042" y="964227"/>
                </a:cubicBezTo>
                <a:cubicBezTo>
                  <a:pt x="2134950" y="909584"/>
                  <a:pt x="2237599" y="799693"/>
                  <a:pt x="2273831" y="626788"/>
                </a:cubicBezTo>
                <a:cubicBezTo>
                  <a:pt x="2295409" y="523782"/>
                  <a:pt x="2310732" y="419379"/>
                  <a:pt x="2339357" y="317685"/>
                </a:cubicBezTo>
                <a:cubicBezTo>
                  <a:pt x="2379694" y="174405"/>
                  <a:pt x="2457054" y="71309"/>
                  <a:pt x="2575849" y="10758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/>
          </a:p>
        </p:txBody>
      </p:sp>
      <p:pic>
        <p:nvPicPr>
          <p:cNvPr id="4" name="Imagen 2" descr="Icono&#10;&#10;El contenido generado por IA puede ser incorrecto.">
            <a:extLst>
              <a:ext uri="{FF2B5EF4-FFF2-40B4-BE49-F238E27FC236}">
                <a16:creationId xmlns:a16="http://schemas.microsoft.com/office/drawing/2014/main" id="{A69EC02E-5A6C-B5AF-1DFE-58FD97C14BE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691" t="726" r="1718" b="7117"/>
          <a:stretch/>
        </p:blipFill>
        <p:spPr>
          <a:xfrm>
            <a:off x="557161" y="401915"/>
            <a:ext cx="362119" cy="32674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55636E-51A1-7133-55DB-F1128ADFCA0D}"/>
              </a:ext>
            </a:extLst>
          </p:cNvPr>
          <p:cNvSpPr txBox="1"/>
          <p:nvPr/>
        </p:nvSpPr>
        <p:spPr>
          <a:xfrm>
            <a:off x="910090" y="1701403"/>
            <a:ext cx="10803080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/>
              <a:t>Dear [Hiring Manager],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 am applying for the Technical Sustainability Specialist role at [Company]. </a:t>
            </a:r>
          </a:p>
          <a:p>
            <a:pPr algn="just"/>
            <a:r>
              <a:rPr lang="en-US" dirty="0"/>
              <a:t>With a background in environmental engineering and experience in carbon accounting, LCA analysis, and ESG data management, I am well-prepared to support your organization’s technical sustainability goals. </a:t>
            </a:r>
          </a:p>
          <a:p>
            <a:pPr algn="just"/>
            <a:r>
              <a:rPr lang="en-US" dirty="0"/>
              <a:t>I have a proven track record in delivering GHG inventories and supporting ESG disclosure frameworks while ensuring data integrity and actionable insights for decision-making. </a:t>
            </a:r>
          </a:p>
          <a:p>
            <a:pPr algn="just"/>
            <a:r>
              <a:rPr lang="en-US" dirty="0"/>
              <a:t>I am excited to bring my technical expertise to [Company] to advance its sustainability agenda.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Best regards,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[Your Name]</a:t>
            </a:r>
          </a:p>
          <a:p>
            <a:pPr algn="just"/>
            <a:endParaRPr lang="en-US" sz="32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2454AD1-6DB7-B1DF-F272-6B85BD5086E1}"/>
              </a:ext>
            </a:extLst>
          </p:cNvPr>
          <p:cNvSpPr txBox="1">
            <a:spLocks/>
          </p:cNvSpPr>
          <p:nvPr/>
        </p:nvSpPr>
        <p:spPr>
          <a:xfrm>
            <a:off x="557161" y="841320"/>
            <a:ext cx="9376576" cy="7980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5. Technical Sustainability Specialist Cover Letter 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  <a:p>
            <a:pPr fontAlgn="base"/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807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87323-303D-87A8-698F-AD20B5051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DC62393C-D295-FDEF-7877-412DF3BA9678}"/>
              </a:ext>
            </a:extLst>
          </p:cNvPr>
          <p:cNvSpPr/>
          <p:nvPr/>
        </p:nvSpPr>
        <p:spPr>
          <a:xfrm>
            <a:off x="10948988" y="437695"/>
            <a:ext cx="619125" cy="26161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accent3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CB02305-D423-5EA3-A85C-D550ED30C988}"/>
              </a:ext>
            </a:extLst>
          </p:cNvPr>
          <p:cNvSpPr txBox="1"/>
          <p:nvPr/>
        </p:nvSpPr>
        <p:spPr>
          <a:xfrm>
            <a:off x="868395" y="452303"/>
            <a:ext cx="14673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accent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ESG Academy</a:t>
            </a:r>
            <a:endParaRPr lang="en-ID" sz="1100" b="1" dirty="0">
              <a:solidFill>
                <a:schemeClr val="tx1">
                  <a:lumMod val="75000"/>
                  <a:lumOff val="25000"/>
                </a:schemeClr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138C146-550D-E754-9174-35DC60130EAF}"/>
              </a:ext>
            </a:extLst>
          </p:cNvPr>
          <p:cNvSpPr txBox="1"/>
          <p:nvPr/>
        </p:nvSpPr>
        <p:spPr>
          <a:xfrm>
            <a:off x="10975801" y="437695"/>
            <a:ext cx="5654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Poppins" panose="00000500000000000000" pitchFamily="2" charset="0"/>
                <a:ea typeface="Open Sans SemiBold" pitchFamily="2" charset="0"/>
                <a:cs typeface="Poppins" panose="00000500000000000000" pitchFamily="2" charset="0"/>
                <a:hlinkClick r:id="rId3"/>
              </a:rPr>
              <a:t>Login</a:t>
            </a:r>
            <a:endParaRPr lang="en-ID" sz="1100" dirty="0">
              <a:solidFill>
                <a:schemeClr val="bg1"/>
              </a:solidFill>
              <a:latin typeface="Poppins" panose="00000500000000000000" pitchFamily="2" charset="0"/>
              <a:ea typeface="Open Sans SemiBold" pitchFamily="2" charset="0"/>
              <a:cs typeface="Poppins" panose="00000500000000000000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5D2C705-02B1-B3E1-B0ED-4BA31D74D766}"/>
              </a:ext>
            </a:extLst>
          </p:cNvPr>
          <p:cNvSpPr txBox="1"/>
          <p:nvPr/>
        </p:nvSpPr>
        <p:spPr>
          <a:xfrm>
            <a:off x="10111740" y="437695"/>
            <a:ext cx="7070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Poppins Light" panose="00000400000000000000" pitchFamily="2" charset="0"/>
                <a:ea typeface="Open Sans Light" pitchFamily="2" charset="0"/>
                <a:cs typeface="Poppins Light" panose="00000400000000000000" pitchFamily="2" charset="0"/>
                <a:hlinkClick r:id="rId4"/>
              </a:rPr>
              <a:t>Sign Up</a:t>
            </a:r>
            <a:endParaRPr lang="en-ID" sz="1100" dirty="0">
              <a:solidFill>
                <a:schemeClr val="bg1">
                  <a:lumMod val="65000"/>
                </a:schemeClr>
              </a:solidFill>
              <a:latin typeface="Poppins Light" panose="00000400000000000000" pitchFamily="2" charset="0"/>
              <a:ea typeface="Open Sans Light" pitchFamily="2" charset="0"/>
              <a:cs typeface="Poppins Light" panose="00000400000000000000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69795B8-6885-4351-B997-8F9B26243812}"/>
              </a:ext>
            </a:extLst>
          </p:cNvPr>
          <p:cNvSpPr txBox="1"/>
          <p:nvPr/>
        </p:nvSpPr>
        <p:spPr>
          <a:xfrm>
            <a:off x="6830207" y="1645497"/>
            <a:ext cx="11455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Poppins SemiBold" panose="00000700000000000000" pitchFamily="2" charset="0"/>
                <a:ea typeface="Open Sans SemiBold" pitchFamily="2" charset="0"/>
                <a:cs typeface="Poppins SemiBold" panose="00000700000000000000" pitchFamily="2" charset="0"/>
              </a:rPr>
              <a:t>Lorem Ipsum</a:t>
            </a:r>
            <a:endParaRPr lang="id-ID" sz="1400" dirty="0">
              <a:solidFill>
                <a:schemeClr val="bg1"/>
              </a:solidFill>
              <a:latin typeface="Poppins SemiBold" panose="00000700000000000000" pitchFamily="2" charset="0"/>
              <a:ea typeface="Open Sans SemiBold" pitchFamily="2" charset="0"/>
              <a:cs typeface="Poppins SemiBold" panose="00000700000000000000" pitchFamily="2" charset="0"/>
            </a:endParaRPr>
          </a:p>
        </p:txBody>
      </p:sp>
      <p:sp>
        <p:nvSpPr>
          <p:cNvPr id="70" name="Freeform 3">
            <a:extLst>
              <a:ext uri="{FF2B5EF4-FFF2-40B4-BE49-F238E27FC236}">
                <a16:creationId xmlns:a16="http://schemas.microsoft.com/office/drawing/2014/main" id="{B8DD47BD-4DEE-5B09-F600-911D5DFD68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915" y="4986914"/>
            <a:ext cx="107126" cy="107124"/>
          </a:xfrm>
          <a:custGeom>
            <a:avLst/>
            <a:gdLst>
              <a:gd name="T0" fmla="*/ 191 w 520"/>
              <a:gd name="T1" fmla="*/ 0 h 520"/>
              <a:gd name="T2" fmla="*/ 191 w 520"/>
              <a:gd name="T3" fmla="*/ 68 h 520"/>
              <a:gd name="T4" fmla="*/ 408 w 520"/>
              <a:gd name="T5" fmla="*/ 68 h 520"/>
              <a:gd name="T6" fmla="*/ 0 w 520"/>
              <a:gd name="T7" fmla="*/ 476 h 520"/>
              <a:gd name="T8" fmla="*/ 43 w 520"/>
              <a:gd name="T9" fmla="*/ 519 h 520"/>
              <a:gd name="T10" fmla="*/ 451 w 520"/>
              <a:gd name="T11" fmla="*/ 111 h 520"/>
              <a:gd name="T12" fmla="*/ 451 w 520"/>
              <a:gd name="T13" fmla="*/ 327 h 520"/>
              <a:gd name="T14" fmla="*/ 519 w 520"/>
              <a:gd name="T15" fmla="*/ 327 h 520"/>
              <a:gd name="T16" fmla="*/ 519 w 520"/>
              <a:gd name="T17" fmla="*/ 0 h 520"/>
              <a:gd name="T18" fmla="*/ 191 w 520"/>
              <a:gd name="T19" fmla="*/ 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20" h="520">
                <a:moveTo>
                  <a:pt x="191" y="0"/>
                </a:moveTo>
                <a:lnTo>
                  <a:pt x="191" y="68"/>
                </a:lnTo>
                <a:lnTo>
                  <a:pt x="408" y="68"/>
                </a:lnTo>
                <a:lnTo>
                  <a:pt x="0" y="476"/>
                </a:lnTo>
                <a:lnTo>
                  <a:pt x="43" y="519"/>
                </a:lnTo>
                <a:lnTo>
                  <a:pt x="451" y="111"/>
                </a:lnTo>
                <a:lnTo>
                  <a:pt x="451" y="327"/>
                </a:lnTo>
                <a:lnTo>
                  <a:pt x="519" y="327"/>
                </a:lnTo>
                <a:lnTo>
                  <a:pt x="519" y="0"/>
                </a:lnTo>
                <a:lnTo>
                  <a:pt x="191" y="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DDD22D5-820E-5D12-41D2-39503652A58C}"/>
              </a:ext>
            </a:extLst>
          </p:cNvPr>
          <p:cNvSpPr txBox="1"/>
          <p:nvPr/>
        </p:nvSpPr>
        <p:spPr>
          <a:xfrm>
            <a:off x="580387" y="6262059"/>
            <a:ext cx="3264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>
                <a:solidFill>
                  <a:schemeClr val="bg1">
                    <a:lumMod val="65000"/>
                  </a:schemeClr>
                </a:solidFill>
                <a:latin typeface="Poppins Light" panose="00000400000000000000" pitchFamily="2" charset="0"/>
                <a:ea typeface="Open Sans Light" pitchFamily="2" charset="0"/>
                <a:cs typeface="Poppins Light" panose="00000400000000000000" pitchFamily="2" charset="0"/>
              </a:rPr>
              <a:t>www.esgacademy.education</a:t>
            </a:r>
            <a:endParaRPr lang="en-ID" sz="1200" dirty="0">
              <a:solidFill>
                <a:schemeClr val="bg1">
                  <a:lumMod val="65000"/>
                </a:schemeClr>
              </a:solidFill>
              <a:latin typeface="Poppins Light" panose="00000400000000000000" pitchFamily="2" charset="0"/>
              <a:ea typeface="Open Sans Light" pitchFamily="2" charset="0"/>
              <a:cs typeface="Poppins Light" panose="00000400000000000000" pitchFamily="2" charset="0"/>
            </a:endParaRPr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DA054D0B-5F5C-73CF-C072-251A36524125}"/>
              </a:ext>
            </a:extLst>
          </p:cNvPr>
          <p:cNvSpPr/>
          <p:nvPr/>
        </p:nvSpPr>
        <p:spPr>
          <a:xfrm>
            <a:off x="6231831" y="1660030"/>
            <a:ext cx="79799" cy="454217"/>
          </a:xfrm>
          <a:prstGeom prst="roundRect">
            <a:avLst>
              <a:gd name="adj" fmla="val 42032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F9D9C23A-44E7-5006-7CBA-91A76D8635CB}"/>
              </a:ext>
            </a:extLst>
          </p:cNvPr>
          <p:cNvSpPr/>
          <p:nvPr/>
        </p:nvSpPr>
        <p:spPr>
          <a:xfrm>
            <a:off x="6384713" y="1660030"/>
            <a:ext cx="79799" cy="454217"/>
          </a:xfrm>
          <a:prstGeom prst="roundRect">
            <a:avLst>
              <a:gd name="adj" fmla="val 34571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102" name="Rectangle: Rounded Corners 101">
            <a:extLst>
              <a:ext uri="{FF2B5EF4-FFF2-40B4-BE49-F238E27FC236}">
                <a16:creationId xmlns:a16="http://schemas.microsoft.com/office/drawing/2014/main" id="{8E011DBC-BDDF-C939-300F-6CAFF8BE9145}"/>
              </a:ext>
            </a:extLst>
          </p:cNvPr>
          <p:cNvSpPr/>
          <p:nvPr/>
        </p:nvSpPr>
        <p:spPr>
          <a:xfrm>
            <a:off x="6537595" y="1660030"/>
            <a:ext cx="79799" cy="454217"/>
          </a:xfrm>
          <a:prstGeom prst="roundRect">
            <a:avLst>
              <a:gd name="adj" fmla="val 39047"/>
            </a:avLst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8BC97B47-A67E-1ECF-DBE0-64CD12D6D489}"/>
              </a:ext>
            </a:extLst>
          </p:cNvPr>
          <p:cNvSpPr/>
          <p:nvPr/>
        </p:nvSpPr>
        <p:spPr>
          <a:xfrm>
            <a:off x="6231831" y="1835943"/>
            <a:ext cx="79799" cy="278303"/>
          </a:xfrm>
          <a:prstGeom prst="roundRect">
            <a:avLst>
              <a:gd name="adj" fmla="val 405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6A1EEE04-3B67-B733-4DF6-2AC4F53E2A16}"/>
              </a:ext>
            </a:extLst>
          </p:cNvPr>
          <p:cNvSpPr/>
          <p:nvPr/>
        </p:nvSpPr>
        <p:spPr>
          <a:xfrm>
            <a:off x="6384713" y="1769269"/>
            <a:ext cx="79799" cy="344978"/>
          </a:xfrm>
          <a:prstGeom prst="roundRect">
            <a:avLst>
              <a:gd name="adj" fmla="val 3457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solidFill>
                <a:schemeClr val="bg1"/>
              </a:solidFill>
            </a:endParaRPr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336626F7-886C-292B-9C9A-81F3EE83E1C7}"/>
              </a:ext>
            </a:extLst>
          </p:cNvPr>
          <p:cNvSpPr/>
          <p:nvPr/>
        </p:nvSpPr>
        <p:spPr>
          <a:xfrm>
            <a:off x="6537595" y="1701403"/>
            <a:ext cx="79799" cy="412844"/>
          </a:xfrm>
          <a:prstGeom prst="roundRect">
            <a:avLst>
              <a:gd name="adj" fmla="val 3904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bg1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B6CAB67-118B-EE4E-AF60-68C892C3181A}"/>
              </a:ext>
            </a:extLst>
          </p:cNvPr>
          <p:cNvSpPr/>
          <p:nvPr/>
        </p:nvSpPr>
        <p:spPr>
          <a:xfrm rot="10800000">
            <a:off x="-7243" y="-1"/>
            <a:ext cx="880120" cy="731873"/>
          </a:xfrm>
          <a:custGeom>
            <a:avLst/>
            <a:gdLst>
              <a:gd name="connsiteX0" fmla="*/ 2606710 w 2606710"/>
              <a:gd name="connsiteY0" fmla="*/ 2061651 h 2167637"/>
              <a:gd name="connsiteX1" fmla="*/ 2606710 w 2606710"/>
              <a:gd name="connsiteY1" fmla="*/ 2102989 h 2167637"/>
              <a:gd name="connsiteX2" fmla="*/ 2445970 w 2606710"/>
              <a:gd name="connsiteY2" fmla="*/ 2151437 h 2167637"/>
              <a:gd name="connsiteX3" fmla="*/ 2402296 w 2606710"/>
              <a:gd name="connsiteY3" fmla="*/ 2167637 h 2167637"/>
              <a:gd name="connsiteX4" fmla="*/ 2290970 w 2606710"/>
              <a:gd name="connsiteY4" fmla="*/ 2167637 h 2167637"/>
              <a:gd name="connsiteX5" fmla="*/ 2401472 w 2606710"/>
              <a:gd name="connsiteY5" fmla="*/ 2124382 h 2167637"/>
              <a:gd name="connsiteX6" fmla="*/ 2564286 w 2606710"/>
              <a:gd name="connsiteY6" fmla="*/ 2073747 h 2167637"/>
              <a:gd name="connsiteX7" fmla="*/ 2606710 w 2606710"/>
              <a:gd name="connsiteY7" fmla="*/ 1935997 h 2167637"/>
              <a:gd name="connsiteX8" fmla="*/ 2606710 w 2606710"/>
              <a:gd name="connsiteY8" fmla="*/ 1979007 h 2167637"/>
              <a:gd name="connsiteX9" fmla="*/ 2560915 w 2606710"/>
              <a:gd name="connsiteY9" fmla="*/ 2002671 h 2167637"/>
              <a:gd name="connsiteX10" fmla="*/ 2143578 w 2606710"/>
              <a:gd name="connsiteY10" fmla="*/ 2102525 h 2167637"/>
              <a:gd name="connsiteX11" fmla="*/ 1923076 w 2606710"/>
              <a:gd name="connsiteY11" fmla="*/ 2167157 h 2167637"/>
              <a:gd name="connsiteX12" fmla="*/ 1922285 w 2606710"/>
              <a:gd name="connsiteY12" fmla="*/ 2167637 h 2167637"/>
              <a:gd name="connsiteX13" fmla="*/ 1847405 w 2606710"/>
              <a:gd name="connsiteY13" fmla="*/ 2167637 h 2167637"/>
              <a:gd name="connsiteX14" fmla="*/ 1871594 w 2606710"/>
              <a:gd name="connsiteY14" fmla="*/ 2149962 h 2167637"/>
              <a:gd name="connsiteX15" fmla="*/ 2073554 w 2606710"/>
              <a:gd name="connsiteY15" fmla="*/ 2075507 h 2167637"/>
              <a:gd name="connsiteX16" fmla="*/ 2393280 w 2606710"/>
              <a:gd name="connsiteY16" fmla="*/ 2014046 h 2167637"/>
              <a:gd name="connsiteX17" fmla="*/ 2598432 w 2606710"/>
              <a:gd name="connsiteY17" fmla="*/ 1941406 h 2167637"/>
              <a:gd name="connsiteX18" fmla="*/ 2606710 w 2606710"/>
              <a:gd name="connsiteY18" fmla="*/ 1398547 h 2167637"/>
              <a:gd name="connsiteX19" fmla="*/ 2606710 w 2606710"/>
              <a:gd name="connsiteY19" fmla="*/ 1461571 h 2167637"/>
              <a:gd name="connsiteX20" fmla="*/ 2586299 w 2606710"/>
              <a:gd name="connsiteY20" fmla="*/ 1489204 h 2167637"/>
              <a:gd name="connsiteX21" fmla="*/ 2116455 w 2606710"/>
              <a:gd name="connsiteY21" fmla="*/ 1684649 h 2167637"/>
              <a:gd name="connsiteX22" fmla="*/ 1920314 w 2606710"/>
              <a:gd name="connsiteY22" fmla="*/ 1673973 h 2167637"/>
              <a:gd name="connsiteX23" fmla="*/ 1638456 w 2606710"/>
              <a:gd name="connsiteY23" fmla="*/ 1898677 h 2167637"/>
              <a:gd name="connsiteX24" fmla="*/ 1612562 w 2606710"/>
              <a:gd name="connsiteY24" fmla="*/ 2087173 h 2167637"/>
              <a:gd name="connsiteX25" fmla="*/ 1598281 w 2606710"/>
              <a:gd name="connsiteY25" fmla="*/ 2167637 h 2167637"/>
              <a:gd name="connsiteX26" fmla="*/ 1557377 w 2606710"/>
              <a:gd name="connsiteY26" fmla="*/ 2167637 h 2167637"/>
              <a:gd name="connsiteX27" fmla="*/ 1568647 w 2606710"/>
              <a:gd name="connsiteY27" fmla="*/ 2113960 h 2167637"/>
              <a:gd name="connsiteX28" fmla="*/ 1602866 w 2606710"/>
              <a:gd name="connsiteY28" fmla="*/ 1874096 h 2167637"/>
              <a:gd name="connsiteX29" fmla="*/ 1904258 w 2606710"/>
              <a:gd name="connsiteY29" fmla="*/ 1634427 h 2167637"/>
              <a:gd name="connsiteX30" fmla="*/ 2051317 w 2606710"/>
              <a:gd name="connsiteY30" fmla="*/ 1641886 h 2167637"/>
              <a:gd name="connsiteX31" fmla="*/ 2557204 w 2606710"/>
              <a:gd name="connsiteY31" fmla="*/ 1461857 h 2167637"/>
              <a:gd name="connsiteX32" fmla="*/ 2606710 w 2606710"/>
              <a:gd name="connsiteY32" fmla="*/ 753794 h 2167637"/>
              <a:gd name="connsiteX33" fmla="*/ 2606710 w 2606710"/>
              <a:gd name="connsiteY33" fmla="*/ 1092921 h 2167637"/>
              <a:gd name="connsiteX34" fmla="*/ 2595291 w 2606710"/>
              <a:gd name="connsiteY34" fmla="*/ 1133434 h 2167637"/>
              <a:gd name="connsiteX35" fmla="*/ 2182100 w 2606710"/>
              <a:gd name="connsiteY35" fmla="*/ 1444326 h 2167637"/>
              <a:gd name="connsiteX36" fmla="*/ 1894253 w 2606710"/>
              <a:gd name="connsiteY36" fmla="*/ 1465775 h 2167637"/>
              <a:gd name="connsiteX37" fmla="*/ 1745684 w 2606710"/>
              <a:gd name="connsiteY37" fmla="*/ 1489130 h 2167637"/>
              <a:gd name="connsiteX38" fmla="*/ 1473538 w 2606710"/>
              <a:gd name="connsiteY38" fmla="*/ 1753144 h 2167637"/>
              <a:gd name="connsiteX39" fmla="*/ 1392446 w 2606710"/>
              <a:gd name="connsiteY39" fmla="*/ 2099760 h 2167637"/>
              <a:gd name="connsiteX40" fmla="*/ 1369432 w 2606710"/>
              <a:gd name="connsiteY40" fmla="*/ 2167637 h 2167637"/>
              <a:gd name="connsiteX41" fmla="*/ 1322140 w 2606710"/>
              <a:gd name="connsiteY41" fmla="*/ 2167637 h 2167637"/>
              <a:gd name="connsiteX42" fmla="*/ 1353757 w 2606710"/>
              <a:gd name="connsiteY42" fmla="*/ 2081548 h 2167637"/>
              <a:gd name="connsiteX43" fmla="*/ 1421953 w 2606710"/>
              <a:gd name="connsiteY43" fmla="*/ 1782234 h 2167637"/>
              <a:gd name="connsiteX44" fmla="*/ 1595663 w 2606710"/>
              <a:gd name="connsiteY44" fmla="*/ 1508810 h 2167637"/>
              <a:gd name="connsiteX45" fmla="*/ 1821019 w 2606710"/>
              <a:gd name="connsiteY45" fmla="*/ 1433371 h 2167637"/>
              <a:gd name="connsiteX46" fmla="*/ 2145629 w 2606710"/>
              <a:gd name="connsiteY46" fmla="*/ 1408684 h 2167637"/>
              <a:gd name="connsiteX47" fmla="*/ 2377005 w 2606710"/>
              <a:gd name="connsiteY47" fmla="*/ 1342933 h 2167637"/>
              <a:gd name="connsiteX48" fmla="*/ 2587529 w 2606710"/>
              <a:gd name="connsiteY48" fmla="*/ 958550 h 2167637"/>
              <a:gd name="connsiteX49" fmla="*/ 2592171 w 2606710"/>
              <a:gd name="connsiteY49" fmla="*/ 848248 h 2167637"/>
              <a:gd name="connsiteX50" fmla="*/ 2606710 w 2606710"/>
              <a:gd name="connsiteY50" fmla="*/ 259492 h 2167637"/>
              <a:gd name="connsiteX51" fmla="*/ 2606710 w 2606710"/>
              <a:gd name="connsiteY51" fmla="*/ 336671 h 2167637"/>
              <a:gd name="connsiteX52" fmla="*/ 2602410 w 2606710"/>
              <a:gd name="connsiteY52" fmla="*/ 343831 h 2167637"/>
              <a:gd name="connsiteX53" fmla="*/ 2572719 w 2606710"/>
              <a:gd name="connsiteY53" fmla="*/ 411322 h 2167637"/>
              <a:gd name="connsiteX54" fmla="*/ 2427548 w 2606710"/>
              <a:gd name="connsiteY54" fmla="*/ 803000 h 2167637"/>
              <a:gd name="connsiteX55" fmla="*/ 2329499 w 2606710"/>
              <a:gd name="connsiteY55" fmla="*/ 986901 h 2167637"/>
              <a:gd name="connsiteX56" fmla="*/ 2023213 w 2606710"/>
              <a:gd name="connsiteY56" fmla="*/ 1167133 h 2167637"/>
              <a:gd name="connsiteX57" fmla="*/ 1760442 w 2606710"/>
              <a:gd name="connsiteY57" fmla="*/ 1193737 h 2167637"/>
              <a:gd name="connsiteX58" fmla="*/ 1568577 w 2606710"/>
              <a:gd name="connsiteY58" fmla="*/ 1234111 h 2167637"/>
              <a:gd name="connsiteX59" fmla="*/ 1403044 w 2606710"/>
              <a:gd name="connsiteY59" fmla="*/ 1382267 h 2167637"/>
              <a:gd name="connsiteX60" fmla="*/ 1279655 w 2606710"/>
              <a:gd name="connsiteY60" fmla="*/ 1706149 h 2167637"/>
              <a:gd name="connsiteX61" fmla="*/ 1183183 w 2606710"/>
              <a:gd name="connsiteY61" fmla="*/ 1948554 h 2167637"/>
              <a:gd name="connsiteX62" fmla="*/ 1023413 w 2606710"/>
              <a:gd name="connsiteY62" fmla="*/ 2131867 h 2167637"/>
              <a:gd name="connsiteX63" fmla="*/ 948869 w 2606710"/>
              <a:gd name="connsiteY63" fmla="*/ 2167637 h 2167637"/>
              <a:gd name="connsiteX64" fmla="*/ 794391 w 2606710"/>
              <a:gd name="connsiteY64" fmla="*/ 2167637 h 2167637"/>
              <a:gd name="connsiteX65" fmla="*/ 907141 w 2606710"/>
              <a:gd name="connsiteY65" fmla="*/ 2145015 h 2167637"/>
              <a:gd name="connsiteX66" fmla="*/ 1158654 w 2606710"/>
              <a:gd name="connsiteY66" fmla="*/ 1908836 h 2167637"/>
              <a:gd name="connsiteX67" fmla="*/ 1261571 w 2606710"/>
              <a:gd name="connsiteY67" fmla="*/ 1629498 h 2167637"/>
              <a:gd name="connsiteX68" fmla="*/ 1335893 w 2606710"/>
              <a:gd name="connsiteY68" fmla="*/ 1424559 h 2167637"/>
              <a:gd name="connsiteX69" fmla="*/ 1664032 w 2606710"/>
              <a:gd name="connsiteY69" fmla="*/ 1166659 h 2167637"/>
              <a:gd name="connsiteX70" fmla="*/ 1935823 w 2606710"/>
              <a:gd name="connsiteY70" fmla="*/ 1138078 h 2167637"/>
              <a:gd name="connsiteX71" fmla="*/ 2030112 w 2606710"/>
              <a:gd name="connsiteY71" fmla="*/ 1125007 h 2167637"/>
              <a:gd name="connsiteX72" fmla="*/ 2334020 w 2606710"/>
              <a:gd name="connsiteY72" fmla="*/ 904209 h 2167637"/>
              <a:gd name="connsiteX73" fmla="*/ 2483998 w 2606710"/>
              <a:gd name="connsiteY73" fmla="*/ 534566 h 2167637"/>
              <a:gd name="connsiteX74" fmla="*/ 2537534 w 2606710"/>
              <a:gd name="connsiteY74" fmla="*/ 390774 h 2167637"/>
              <a:gd name="connsiteX75" fmla="*/ 2606710 w 2606710"/>
              <a:gd name="connsiteY75" fmla="*/ 0 h 2167637"/>
              <a:gd name="connsiteX76" fmla="*/ 2606710 w 2606710"/>
              <a:gd name="connsiteY76" fmla="*/ 41406 h 2167637"/>
              <a:gd name="connsiteX77" fmla="*/ 2581878 w 2606710"/>
              <a:gd name="connsiteY77" fmla="*/ 51940 h 2167637"/>
              <a:gd name="connsiteX78" fmla="*/ 2451020 w 2606710"/>
              <a:gd name="connsiteY78" fmla="*/ 169198 h 2167637"/>
              <a:gd name="connsiteX79" fmla="*/ 2365947 w 2606710"/>
              <a:gd name="connsiteY79" fmla="*/ 375313 h 2167637"/>
              <a:gd name="connsiteX80" fmla="*/ 2303661 w 2606710"/>
              <a:gd name="connsiteY80" fmla="*/ 672562 h 2167637"/>
              <a:gd name="connsiteX81" fmla="*/ 1963998 w 2606710"/>
              <a:gd name="connsiteY81" fmla="*/ 1007211 h 2167637"/>
              <a:gd name="connsiteX82" fmla="*/ 1621607 w 2606710"/>
              <a:gd name="connsiteY82" fmla="*/ 1060580 h 2167637"/>
              <a:gd name="connsiteX83" fmla="*/ 1491102 w 2606710"/>
              <a:gd name="connsiteY83" fmla="*/ 1080892 h 2167637"/>
              <a:gd name="connsiteX84" fmla="*/ 1210592 w 2606710"/>
              <a:gd name="connsiteY84" fmla="*/ 1324079 h 2167637"/>
              <a:gd name="connsiteX85" fmla="*/ 1138943 w 2606710"/>
              <a:gd name="connsiteY85" fmla="*/ 1526806 h 2167637"/>
              <a:gd name="connsiteX86" fmla="*/ 1068015 w 2606710"/>
              <a:gd name="connsiteY86" fmla="*/ 1676443 h 2167637"/>
              <a:gd name="connsiteX87" fmla="*/ 788975 w 2606710"/>
              <a:gd name="connsiteY87" fmla="*/ 1834774 h 2167637"/>
              <a:gd name="connsiteX88" fmla="*/ 618454 w 2606710"/>
              <a:gd name="connsiteY88" fmla="*/ 1817053 h 2167637"/>
              <a:gd name="connsiteX89" fmla="*/ 160760 w 2606710"/>
              <a:gd name="connsiteY89" fmla="*/ 1952545 h 2167637"/>
              <a:gd name="connsiteX90" fmla="*/ 66507 w 2606710"/>
              <a:gd name="connsiteY90" fmla="*/ 2120797 h 2167637"/>
              <a:gd name="connsiteX91" fmla="*/ 45889 w 2606710"/>
              <a:gd name="connsiteY91" fmla="*/ 2167637 h 2167637"/>
              <a:gd name="connsiteX92" fmla="*/ 0 w 2606710"/>
              <a:gd name="connsiteY92" fmla="*/ 2167637 h 2167637"/>
              <a:gd name="connsiteX93" fmla="*/ 54580 w 2606710"/>
              <a:gd name="connsiteY93" fmla="*/ 2048346 h 2167637"/>
              <a:gd name="connsiteX94" fmla="*/ 184414 w 2606710"/>
              <a:gd name="connsiteY94" fmla="*/ 1871958 h 2167637"/>
              <a:gd name="connsiteX95" fmla="*/ 642179 w 2606710"/>
              <a:gd name="connsiteY95" fmla="*/ 1781367 h 2167637"/>
              <a:gd name="connsiteX96" fmla="*/ 773061 w 2606710"/>
              <a:gd name="connsiteY96" fmla="*/ 1795893 h 2167637"/>
              <a:gd name="connsiteX97" fmla="*/ 1057215 w 2606710"/>
              <a:gd name="connsiteY97" fmla="*/ 1615170 h 2167637"/>
              <a:gd name="connsiteX98" fmla="*/ 1145976 w 2606710"/>
              <a:gd name="connsiteY98" fmla="*/ 1379698 h 2167637"/>
              <a:gd name="connsiteX99" fmla="*/ 1226484 w 2606710"/>
              <a:gd name="connsiteY99" fmla="*/ 1204184 h 2167637"/>
              <a:gd name="connsiteX100" fmla="*/ 1502613 w 2606710"/>
              <a:gd name="connsiteY100" fmla="*/ 1038202 h 2167637"/>
              <a:gd name="connsiteX101" fmla="*/ 1789125 w 2606710"/>
              <a:gd name="connsiteY101" fmla="*/ 1002780 h 2167637"/>
              <a:gd name="connsiteX102" fmla="*/ 1969042 w 2606710"/>
              <a:gd name="connsiteY102" fmla="*/ 964227 h 2167637"/>
              <a:gd name="connsiteX103" fmla="*/ 2273831 w 2606710"/>
              <a:gd name="connsiteY103" fmla="*/ 626788 h 2167637"/>
              <a:gd name="connsiteX104" fmla="*/ 2339357 w 2606710"/>
              <a:gd name="connsiteY104" fmla="*/ 317685 h 2167637"/>
              <a:gd name="connsiteX105" fmla="*/ 2575849 w 2606710"/>
              <a:gd name="connsiteY105" fmla="*/ 10758 h 2167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2606710" h="2167637">
                <a:moveTo>
                  <a:pt x="2606710" y="2061651"/>
                </a:moveTo>
                <a:lnTo>
                  <a:pt x="2606710" y="2102989"/>
                </a:lnTo>
                <a:lnTo>
                  <a:pt x="2445970" y="2151437"/>
                </a:lnTo>
                <a:lnTo>
                  <a:pt x="2402296" y="2167637"/>
                </a:lnTo>
                <a:lnTo>
                  <a:pt x="2290970" y="2167637"/>
                </a:lnTo>
                <a:lnTo>
                  <a:pt x="2401472" y="2124382"/>
                </a:lnTo>
                <a:cubicBezTo>
                  <a:pt x="2455297" y="2106009"/>
                  <a:pt x="2509698" y="2089553"/>
                  <a:pt x="2564286" y="2073747"/>
                </a:cubicBezTo>
                <a:close/>
                <a:moveTo>
                  <a:pt x="2606710" y="1935997"/>
                </a:moveTo>
                <a:lnTo>
                  <a:pt x="2606710" y="1979007"/>
                </a:lnTo>
                <a:lnTo>
                  <a:pt x="2560915" y="2002671"/>
                </a:lnTo>
                <a:cubicBezTo>
                  <a:pt x="2427342" y="2058778"/>
                  <a:pt x="2284533" y="2077146"/>
                  <a:pt x="2143578" y="2102525"/>
                </a:cubicBezTo>
                <a:cubicBezTo>
                  <a:pt x="2067770" y="2116198"/>
                  <a:pt x="1993248" y="2134218"/>
                  <a:pt x="1923076" y="2167157"/>
                </a:cubicBezTo>
                <a:lnTo>
                  <a:pt x="1922285" y="2167637"/>
                </a:lnTo>
                <a:lnTo>
                  <a:pt x="1847405" y="2167637"/>
                </a:lnTo>
                <a:lnTo>
                  <a:pt x="1871594" y="2149962"/>
                </a:lnTo>
                <a:cubicBezTo>
                  <a:pt x="1932434" y="2114615"/>
                  <a:pt x="2000577" y="2091166"/>
                  <a:pt x="2073554" y="2075507"/>
                </a:cubicBezTo>
                <a:cubicBezTo>
                  <a:pt x="2179675" y="2052759"/>
                  <a:pt x="2287811" y="2040247"/>
                  <a:pt x="2393280" y="2014046"/>
                </a:cubicBezTo>
                <a:cubicBezTo>
                  <a:pt x="2464033" y="1996382"/>
                  <a:pt x="2533262" y="1974561"/>
                  <a:pt x="2598432" y="1941406"/>
                </a:cubicBezTo>
                <a:close/>
                <a:moveTo>
                  <a:pt x="2606710" y="1398547"/>
                </a:moveTo>
                <a:lnTo>
                  <a:pt x="2606710" y="1461571"/>
                </a:lnTo>
                <a:lnTo>
                  <a:pt x="2586299" y="1489204"/>
                </a:lnTo>
                <a:cubicBezTo>
                  <a:pt x="2461386" y="1630655"/>
                  <a:pt x="2305072" y="1696341"/>
                  <a:pt x="2116455" y="1684649"/>
                </a:cubicBezTo>
                <a:cubicBezTo>
                  <a:pt x="2051081" y="1680642"/>
                  <a:pt x="1985692" y="1674079"/>
                  <a:pt x="1920314" y="1673973"/>
                </a:cubicBezTo>
                <a:cubicBezTo>
                  <a:pt x="1763545" y="1673873"/>
                  <a:pt x="1674989" y="1745870"/>
                  <a:pt x="1638456" y="1898677"/>
                </a:cubicBezTo>
                <a:cubicBezTo>
                  <a:pt x="1623565" y="1960661"/>
                  <a:pt x="1618829" y="2024047"/>
                  <a:pt x="1612562" y="2087173"/>
                </a:cubicBezTo>
                <a:lnTo>
                  <a:pt x="1598281" y="2167637"/>
                </a:lnTo>
                <a:lnTo>
                  <a:pt x="1557377" y="2167637"/>
                </a:lnTo>
                <a:lnTo>
                  <a:pt x="1568647" y="2113960"/>
                </a:lnTo>
                <a:cubicBezTo>
                  <a:pt x="1577750" y="2033688"/>
                  <a:pt x="1581593" y="1952784"/>
                  <a:pt x="1602866" y="1874096"/>
                </a:cubicBezTo>
                <a:cubicBezTo>
                  <a:pt x="1644699" y="1719241"/>
                  <a:pt x="1744002" y="1639913"/>
                  <a:pt x="1904258" y="1634427"/>
                </a:cubicBezTo>
                <a:cubicBezTo>
                  <a:pt x="1953555" y="1632639"/>
                  <a:pt x="2002753" y="1635607"/>
                  <a:pt x="2051317" y="1641886"/>
                </a:cubicBezTo>
                <a:cubicBezTo>
                  <a:pt x="2269033" y="1669978"/>
                  <a:pt x="2432674" y="1601370"/>
                  <a:pt x="2557204" y="1461857"/>
                </a:cubicBezTo>
                <a:close/>
                <a:moveTo>
                  <a:pt x="2606710" y="753794"/>
                </a:moveTo>
                <a:lnTo>
                  <a:pt x="2606710" y="1092921"/>
                </a:lnTo>
                <a:lnTo>
                  <a:pt x="2595291" y="1133434"/>
                </a:lnTo>
                <a:cubicBezTo>
                  <a:pt x="2530747" y="1313229"/>
                  <a:pt x="2389738" y="1420972"/>
                  <a:pt x="2182100" y="1444326"/>
                </a:cubicBezTo>
                <a:cubicBezTo>
                  <a:pt x="2086520" y="1454999"/>
                  <a:pt x="1990170" y="1458261"/>
                  <a:pt x="1894253" y="1465775"/>
                </a:cubicBezTo>
                <a:cubicBezTo>
                  <a:pt x="1844231" y="1469777"/>
                  <a:pt x="1794698" y="1477907"/>
                  <a:pt x="1745684" y="1489130"/>
                </a:cubicBezTo>
                <a:cubicBezTo>
                  <a:pt x="1601364" y="1522104"/>
                  <a:pt x="1516253" y="1615505"/>
                  <a:pt x="1473538" y="1753144"/>
                </a:cubicBezTo>
                <a:cubicBezTo>
                  <a:pt x="1438327" y="1866797"/>
                  <a:pt x="1422684" y="1984857"/>
                  <a:pt x="1392446" y="2099760"/>
                </a:cubicBezTo>
                <a:lnTo>
                  <a:pt x="1369432" y="2167637"/>
                </a:lnTo>
                <a:lnTo>
                  <a:pt x="1322140" y="2167637"/>
                </a:lnTo>
                <a:lnTo>
                  <a:pt x="1353757" y="2081548"/>
                </a:lnTo>
                <a:cubicBezTo>
                  <a:pt x="1376712" y="1981730"/>
                  <a:pt x="1396908" y="1881385"/>
                  <a:pt x="1421953" y="1782234"/>
                </a:cubicBezTo>
                <a:cubicBezTo>
                  <a:pt x="1449609" y="1672587"/>
                  <a:pt x="1496967" y="1573863"/>
                  <a:pt x="1595663" y="1508810"/>
                </a:cubicBezTo>
                <a:cubicBezTo>
                  <a:pt x="1664072" y="1463799"/>
                  <a:pt x="1741437" y="1445146"/>
                  <a:pt x="1821019" y="1433371"/>
                </a:cubicBezTo>
                <a:cubicBezTo>
                  <a:pt x="1928626" y="1417462"/>
                  <a:pt x="2037659" y="1418571"/>
                  <a:pt x="2145629" y="1408684"/>
                </a:cubicBezTo>
                <a:cubicBezTo>
                  <a:pt x="2226804" y="1401247"/>
                  <a:pt x="2306675" y="1386905"/>
                  <a:pt x="2377005" y="1342933"/>
                </a:cubicBezTo>
                <a:cubicBezTo>
                  <a:pt x="2518498" y="1254479"/>
                  <a:pt x="2579471" y="1120189"/>
                  <a:pt x="2587529" y="958550"/>
                </a:cubicBezTo>
                <a:cubicBezTo>
                  <a:pt x="2589346" y="921726"/>
                  <a:pt x="2589746" y="884884"/>
                  <a:pt x="2592171" y="848248"/>
                </a:cubicBezTo>
                <a:close/>
                <a:moveTo>
                  <a:pt x="2606710" y="259492"/>
                </a:moveTo>
                <a:lnTo>
                  <a:pt x="2606710" y="336671"/>
                </a:lnTo>
                <a:lnTo>
                  <a:pt x="2602410" y="343831"/>
                </a:lnTo>
                <a:cubicBezTo>
                  <a:pt x="2591559" y="364936"/>
                  <a:pt x="2581674" y="387444"/>
                  <a:pt x="2572719" y="411322"/>
                </a:cubicBezTo>
                <a:cubicBezTo>
                  <a:pt x="2523753" y="541719"/>
                  <a:pt x="2482491" y="674923"/>
                  <a:pt x="2427548" y="803000"/>
                </a:cubicBezTo>
                <a:cubicBezTo>
                  <a:pt x="2400108" y="867128"/>
                  <a:pt x="2370008" y="929874"/>
                  <a:pt x="2329499" y="986901"/>
                </a:cubicBezTo>
                <a:cubicBezTo>
                  <a:pt x="2254322" y="1092554"/>
                  <a:pt x="2148906" y="1146842"/>
                  <a:pt x="2023213" y="1167133"/>
                </a:cubicBezTo>
                <a:cubicBezTo>
                  <a:pt x="1936144" y="1181143"/>
                  <a:pt x="1847878" y="1183797"/>
                  <a:pt x="1760442" y="1193737"/>
                </a:cubicBezTo>
                <a:cubicBezTo>
                  <a:pt x="1695169" y="1201182"/>
                  <a:pt x="1630445" y="1210683"/>
                  <a:pt x="1568577" y="1234111"/>
                </a:cubicBezTo>
                <a:cubicBezTo>
                  <a:pt x="1494301" y="1262299"/>
                  <a:pt x="1440067" y="1312672"/>
                  <a:pt x="1403044" y="1382267"/>
                </a:cubicBezTo>
                <a:cubicBezTo>
                  <a:pt x="1348253" y="1485054"/>
                  <a:pt x="1316202" y="1596417"/>
                  <a:pt x="1279655" y="1706149"/>
                </a:cubicBezTo>
                <a:cubicBezTo>
                  <a:pt x="1252165" y="1788862"/>
                  <a:pt x="1223249" y="1870765"/>
                  <a:pt x="1183183" y="1948554"/>
                </a:cubicBezTo>
                <a:cubicBezTo>
                  <a:pt x="1142167" y="2028231"/>
                  <a:pt x="1088701" y="2088938"/>
                  <a:pt x="1023413" y="2131867"/>
                </a:cubicBezTo>
                <a:lnTo>
                  <a:pt x="948869" y="2167637"/>
                </a:lnTo>
                <a:lnTo>
                  <a:pt x="794391" y="2167637"/>
                </a:lnTo>
                <a:lnTo>
                  <a:pt x="907141" y="2145015"/>
                </a:lnTo>
                <a:cubicBezTo>
                  <a:pt x="1019058" y="2106554"/>
                  <a:pt x="1101962" y="2026425"/>
                  <a:pt x="1158654" y="1908836"/>
                </a:cubicBezTo>
                <a:cubicBezTo>
                  <a:pt x="1201892" y="1819009"/>
                  <a:pt x="1229977" y="1723667"/>
                  <a:pt x="1261571" y="1629498"/>
                </a:cubicBezTo>
                <a:cubicBezTo>
                  <a:pt x="1284725" y="1560685"/>
                  <a:pt x="1308927" y="1492207"/>
                  <a:pt x="1335893" y="1424559"/>
                </a:cubicBezTo>
                <a:cubicBezTo>
                  <a:pt x="1395781" y="1274460"/>
                  <a:pt x="1506378" y="1191808"/>
                  <a:pt x="1664032" y="1166659"/>
                </a:cubicBezTo>
                <a:cubicBezTo>
                  <a:pt x="1754138" y="1152251"/>
                  <a:pt x="1845258" y="1147319"/>
                  <a:pt x="1935823" y="1138078"/>
                </a:cubicBezTo>
                <a:cubicBezTo>
                  <a:pt x="1967346" y="1134814"/>
                  <a:pt x="1998824" y="1130030"/>
                  <a:pt x="2030112" y="1125007"/>
                </a:cubicBezTo>
                <a:cubicBezTo>
                  <a:pt x="2168475" y="1102629"/>
                  <a:pt x="2267052" y="1025518"/>
                  <a:pt x="2334020" y="904209"/>
                </a:cubicBezTo>
                <a:cubicBezTo>
                  <a:pt x="2398671" y="786930"/>
                  <a:pt x="2438778" y="659787"/>
                  <a:pt x="2483998" y="534566"/>
                </a:cubicBezTo>
                <a:cubicBezTo>
                  <a:pt x="2501345" y="486400"/>
                  <a:pt x="2517938" y="437920"/>
                  <a:pt x="2537534" y="390774"/>
                </a:cubicBezTo>
                <a:close/>
                <a:moveTo>
                  <a:pt x="2606710" y="0"/>
                </a:moveTo>
                <a:lnTo>
                  <a:pt x="2606710" y="41406"/>
                </a:lnTo>
                <a:lnTo>
                  <a:pt x="2581878" y="51940"/>
                </a:lnTo>
                <a:cubicBezTo>
                  <a:pt x="2531437" y="79290"/>
                  <a:pt x="2486920" y="116941"/>
                  <a:pt x="2451020" y="169198"/>
                </a:cubicBezTo>
                <a:cubicBezTo>
                  <a:pt x="2407938" y="231787"/>
                  <a:pt x="2384162" y="302262"/>
                  <a:pt x="2365947" y="375313"/>
                </a:cubicBezTo>
                <a:cubicBezTo>
                  <a:pt x="2341302" y="473600"/>
                  <a:pt x="2329713" y="574478"/>
                  <a:pt x="2303661" y="672562"/>
                </a:cubicBezTo>
                <a:cubicBezTo>
                  <a:pt x="2256111" y="852082"/>
                  <a:pt x="2135086" y="954665"/>
                  <a:pt x="1963998" y="1007211"/>
                </a:cubicBezTo>
                <a:cubicBezTo>
                  <a:pt x="1852556" y="1041452"/>
                  <a:pt x="1736495" y="1047743"/>
                  <a:pt x="1621607" y="1060580"/>
                </a:cubicBezTo>
                <a:cubicBezTo>
                  <a:pt x="1577764" y="1065493"/>
                  <a:pt x="1534415" y="1072584"/>
                  <a:pt x="1491102" y="1080892"/>
                </a:cubicBezTo>
                <a:cubicBezTo>
                  <a:pt x="1350441" y="1107909"/>
                  <a:pt x="1259123" y="1191382"/>
                  <a:pt x="1210592" y="1324079"/>
                </a:cubicBezTo>
                <a:cubicBezTo>
                  <a:pt x="1186050" y="1391349"/>
                  <a:pt x="1162991" y="1459306"/>
                  <a:pt x="1138943" y="1526806"/>
                </a:cubicBezTo>
                <a:cubicBezTo>
                  <a:pt x="1120412" y="1579151"/>
                  <a:pt x="1097981" y="1629542"/>
                  <a:pt x="1068015" y="1676443"/>
                </a:cubicBezTo>
                <a:cubicBezTo>
                  <a:pt x="1002848" y="1778627"/>
                  <a:pt x="908980" y="1830008"/>
                  <a:pt x="788975" y="1834774"/>
                </a:cubicBezTo>
                <a:cubicBezTo>
                  <a:pt x="731344" y="1837054"/>
                  <a:pt x="675149" y="1826193"/>
                  <a:pt x="618454" y="1817053"/>
                </a:cubicBezTo>
                <a:cubicBezTo>
                  <a:pt x="444950" y="1789245"/>
                  <a:pt x="285032" y="1814098"/>
                  <a:pt x="160760" y="1952545"/>
                </a:cubicBezTo>
                <a:cubicBezTo>
                  <a:pt x="117314" y="2001009"/>
                  <a:pt x="92637" y="2061764"/>
                  <a:pt x="66507" y="2120797"/>
                </a:cubicBezTo>
                <a:lnTo>
                  <a:pt x="45889" y="2167637"/>
                </a:lnTo>
                <a:lnTo>
                  <a:pt x="0" y="2167637"/>
                </a:lnTo>
                <a:lnTo>
                  <a:pt x="54580" y="2048346"/>
                </a:lnTo>
                <a:cubicBezTo>
                  <a:pt x="85818" y="1980875"/>
                  <a:pt x="123871" y="1917158"/>
                  <a:pt x="184414" y="1871958"/>
                </a:cubicBezTo>
                <a:cubicBezTo>
                  <a:pt x="322064" y="1769118"/>
                  <a:pt x="477013" y="1747217"/>
                  <a:pt x="642179" y="1781367"/>
                </a:cubicBezTo>
                <a:cubicBezTo>
                  <a:pt x="685462" y="1790302"/>
                  <a:pt x="728655" y="1796193"/>
                  <a:pt x="773061" y="1795893"/>
                </a:cubicBezTo>
                <a:cubicBezTo>
                  <a:pt x="905855" y="1794947"/>
                  <a:pt x="997626" y="1730590"/>
                  <a:pt x="1057215" y="1615170"/>
                </a:cubicBezTo>
                <a:cubicBezTo>
                  <a:pt x="1095967" y="1540221"/>
                  <a:pt x="1118194" y="1458826"/>
                  <a:pt x="1145976" y="1379698"/>
                </a:cubicBezTo>
                <a:cubicBezTo>
                  <a:pt x="1167418" y="1318796"/>
                  <a:pt x="1190896" y="1258687"/>
                  <a:pt x="1226484" y="1204184"/>
                </a:cubicBezTo>
                <a:cubicBezTo>
                  <a:pt x="1291658" y="1104253"/>
                  <a:pt x="1390168" y="1059373"/>
                  <a:pt x="1502613" y="1038202"/>
                </a:cubicBezTo>
                <a:cubicBezTo>
                  <a:pt x="1597306" y="1020368"/>
                  <a:pt x="1693867" y="1016003"/>
                  <a:pt x="1789125" y="1002780"/>
                </a:cubicBezTo>
                <a:cubicBezTo>
                  <a:pt x="1849920" y="994312"/>
                  <a:pt x="1910279" y="983541"/>
                  <a:pt x="1969042" y="964227"/>
                </a:cubicBezTo>
                <a:cubicBezTo>
                  <a:pt x="2134950" y="909584"/>
                  <a:pt x="2237599" y="799693"/>
                  <a:pt x="2273831" y="626788"/>
                </a:cubicBezTo>
                <a:cubicBezTo>
                  <a:pt x="2295409" y="523782"/>
                  <a:pt x="2310732" y="419379"/>
                  <a:pt x="2339357" y="317685"/>
                </a:cubicBezTo>
                <a:cubicBezTo>
                  <a:pt x="2379694" y="174405"/>
                  <a:pt x="2457054" y="71309"/>
                  <a:pt x="2575849" y="10758"/>
                </a:cubicBezTo>
                <a:close/>
              </a:path>
            </a:pathLst>
          </a:cu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/>
          </a:p>
        </p:txBody>
      </p:sp>
      <p:pic>
        <p:nvPicPr>
          <p:cNvPr id="4" name="Imagen 2" descr="Icono&#10;&#10;El contenido generado por IA puede ser incorrecto.">
            <a:extLst>
              <a:ext uri="{FF2B5EF4-FFF2-40B4-BE49-F238E27FC236}">
                <a16:creationId xmlns:a16="http://schemas.microsoft.com/office/drawing/2014/main" id="{F2A7B9D5-4D42-7A6C-2A9B-01835FFA15E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691" t="726" r="1718" b="7117"/>
          <a:stretch/>
        </p:blipFill>
        <p:spPr>
          <a:xfrm>
            <a:off x="557161" y="401915"/>
            <a:ext cx="362119" cy="32674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3E69AE6-612D-347C-3461-AA2441A2C6B7}"/>
              </a:ext>
            </a:extLst>
          </p:cNvPr>
          <p:cNvSpPr txBox="1"/>
          <p:nvPr/>
        </p:nvSpPr>
        <p:spPr>
          <a:xfrm>
            <a:off x="580387" y="1564243"/>
            <a:ext cx="10803080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US" dirty="0"/>
              <a:t>Send your CV to ESG Employment: </a:t>
            </a:r>
            <a:r>
              <a:rPr lang="en-US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www.esgemployment.com</a:t>
            </a:r>
            <a:r>
              <a:rPr lang="en-US" dirty="0"/>
              <a:t> – </a:t>
            </a:r>
            <a:r>
              <a:rPr lang="en-US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hello@esgemployment.com</a:t>
            </a:r>
            <a:endParaRPr lang="en-US" dirty="0"/>
          </a:p>
          <a:p>
            <a:pPr marL="285750" indent="-285750">
              <a:buFont typeface="Wingdings" pitchFamily="2" charset="2"/>
              <a:buChar char="§"/>
            </a:pP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 algn="ctr">
              <a:buFont typeface="Wingdings" pitchFamily="2" charset="2"/>
              <a:buChar char="§"/>
            </a:pPr>
            <a:endParaRPr lang="en-US" b="1" i="1" u="sng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b="1" i="1" u="sng" dirty="0">
                <a:solidFill>
                  <a:schemeClr val="accent6">
                    <a:lumMod val="50000"/>
                  </a:schemeClr>
                </a:solidFill>
              </a:rPr>
              <a:t>Once you are in the ESG Employment database you will began receiving vacancies for ESG/Sustainability/ HSE/ QHSE and CSR jobs. 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/>
              <a:t>Add ESG Employment on </a:t>
            </a:r>
            <a:r>
              <a:rPr lang="en-US" dirty="0" err="1"/>
              <a:t>Linkedin</a:t>
            </a:r>
            <a:r>
              <a:rPr lang="en-US" dirty="0"/>
              <a:t>: </a:t>
            </a:r>
            <a:r>
              <a:rPr lang="en-US" dirty="0">
                <a:hlinkClick r:id="rId8"/>
              </a:rPr>
              <a:t>https://be.linkedin.com/company/esg-employment</a:t>
            </a:r>
            <a:endParaRPr lang="en-US" dirty="0"/>
          </a:p>
          <a:p>
            <a:pPr marL="285750" indent="-285750">
              <a:buFont typeface="Wingdings" pitchFamily="2" charset="2"/>
              <a:buChar char="§"/>
            </a:pPr>
            <a:endParaRPr lang="en-US" dirty="0"/>
          </a:p>
          <a:p>
            <a:pPr marL="285750" indent="-285750">
              <a:buFont typeface="Wingdings" pitchFamily="2" charset="2"/>
              <a:buChar char="§"/>
            </a:pPr>
            <a:endParaRPr lang="en-US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/>
              <a:t>Add ESG Employment on Instagram to stay up to date with the latest tips and vacancies: </a:t>
            </a:r>
            <a:r>
              <a:rPr lang="en-US" dirty="0">
                <a:hlinkClick r:id="rId9"/>
              </a:rPr>
              <a:t>https://www.instagram.com/esgemployment</a:t>
            </a:r>
            <a:endParaRPr lang="en-US" dirty="0"/>
          </a:p>
          <a:p>
            <a:r>
              <a:rPr lang="en-US" dirty="0"/>
              <a:t> 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dirty="0"/>
          </a:p>
          <a:p>
            <a:pPr marL="285750" indent="-285750">
              <a:buFont typeface="Wingdings" pitchFamily="2" charset="2"/>
              <a:buChar char="§"/>
            </a:pPr>
            <a:r>
              <a:rPr lang="en-US" dirty="0"/>
              <a:t>If you are a freelancer apply at </a:t>
            </a:r>
            <a:r>
              <a:rPr lang="en-US" dirty="0">
                <a:hlinkClick r:id="rId10"/>
              </a:rPr>
              <a:t>www.esg-consultancy.be</a:t>
            </a:r>
            <a:r>
              <a:rPr lang="en-US" dirty="0"/>
              <a:t> – </a:t>
            </a:r>
            <a:r>
              <a:rPr lang="en-US" dirty="0">
                <a:hlinkClick r:id="rId11"/>
              </a:rPr>
              <a:t>hello@esg-consultancy.be</a:t>
            </a:r>
            <a:r>
              <a:rPr lang="en-US" dirty="0"/>
              <a:t> </a:t>
            </a:r>
            <a:r>
              <a:rPr lang="en-US" dirty="0">
                <a:hlinkClick r:id="rId12"/>
              </a:rPr>
              <a:t>https://be.linkedin.com/company/esg-consultancy</a:t>
            </a:r>
            <a:endParaRPr lang="en-US" dirty="0"/>
          </a:p>
          <a:p>
            <a:endParaRPr lang="en-US" dirty="0"/>
          </a:p>
          <a:p>
            <a:pPr algn="just"/>
            <a:endParaRPr lang="en-US" dirty="0"/>
          </a:p>
          <a:p>
            <a:pPr algn="just"/>
            <a:endParaRPr lang="en-US" sz="32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3B43A47-4394-1B93-D232-36109B3C4DD0}"/>
              </a:ext>
            </a:extLst>
          </p:cNvPr>
          <p:cNvSpPr txBox="1">
            <a:spLocks/>
          </p:cNvSpPr>
          <p:nvPr/>
        </p:nvSpPr>
        <p:spPr>
          <a:xfrm>
            <a:off x="557161" y="841320"/>
            <a:ext cx="9376576" cy="7980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Where to Apply? </a:t>
            </a:r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  <a:p>
            <a:pPr fontAlgn="base"/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803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BD1BF7B5-CD3A-99C7-8C17-15B7DCDC3660}"/>
              </a:ext>
            </a:extLst>
          </p:cNvPr>
          <p:cNvSpPr/>
          <p:nvPr/>
        </p:nvSpPr>
        <p:spPr>
          <a:xfrm>
            <a:off x="557161" y="1204577"/>
            <a:ext cx="3127829" cy="76944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4B890A9-19C2-35CC-4603-3C23AC2E41E0}"/>
              </a:ext>
            </a:extLst>
          </p:cNvPr>
          <p:cNvSpPr txBox="1"/>
          <p:nvPr/>
        </p:nvSpPr>
        <p:spPr>
          <a:xfrm>
            <a:off x="432816" y="1196918"/>
            <a:ext cx="53952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SemiBold" panose="00000700000000000000" pitchFamily="2" charset="0"/>
                <a:ea typeface="Open Sans SemiBold" pitchFamily="2" charset="0"/>
                <a:cs typeface="Poppins SemiBold" panose="00000700000000000000" pitchFamily="2" charset="0"/>
              </a:rPr>
              <a:t>Contact Us</a:t>
            </a:r>
            <a:endParaRPr lang="en-ID" sz="4400" dirty="0">
              <a:solidFill>
                <a:schemeClr val="tx1">
                  <a:lumMod val="75000"/>
                  <a:lumOff val="25000"/>
                </a:schemeClr>
              </a:solidFill>
              <a:latin typeface="Poppins SemiBold" panose="00000700000000000000" pitchFamily="2" charset="0"/>
              <a:ea typeface="Open Sans SemiBold" pitchFamily="2" charset="0"/>
              <a:cs typeface="Poppins SemiBold" panose="00000700000000000000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2884FBE-4D80-8DB7-72E4-5BCD4623FBEC}"/>
              </a:ext>
            </a:extLst>
          </p:cNvPr>
          <p:cNvSpPr txBox="1"/>
          <p:nvPr/>
        </p:nvSpPr>
        <p:spPr>
          <a:xfrm>
            <a:off x="557161" y="6334381"/>
            <a:ext cx="2741097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 err="1">
                <a:solidFill>
                  <a:schemeClr val="bg1">
                    <a:lumMod val="50000"/>
                  </a:schemeClr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www.esgacademy.education</a:t>
            </a:r>
            <a:endParaRPr lang="en-ID" sz="1200" dirty="0">
              <a:solidFill>
                <a:schemeClr val="bg1">
                  <a:lumMod val="50000"/>
                </a:schemeClr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6FCB4EF-C230-0599-E1EF-15E799F33155}"/>
              </a:ext>
            </a:extLst>
          </p:cNvPr>
          <p:cNvSpPr/>
          <p:nvPr/>
        </p:nvSpPr>
        <p:spPr>
          <a:xfrm>
            <a:off x="6420133" y="1890326"/>
            <a:ext cx="656771" cy="6567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33F5378C-E7C3-93FA-88DB-1DEAB4787A4A}"/>
              </a:ext>
            </a:extLst>
          </p:cNvPr>
          <p:cNvSpPr>
            <a:spLocks noChangeArrowheads="1"/>
          </p:cNvSpPr>
          <p:nvPr/>
        </p:nvSpPr>
        <p:spPr bwMode="auto">
          <a:xfrm rot="2700000">
            <a:off x="7121927" y="3701529"/>
            <a:ext cx="217394" cy="217390"/>
          </a:xfrm>
          <a:custGeom>
            <a:avLst/>
            <a:gdLst>
              <a:gd name="T0" fmla="*/ 191 w 520"/>
              <a:gd name="T1" fmla="*/ 0 h 520"/>
              <a:gd name="T2" fmla="*/ 191 w 520"/>
              <a:gd name="T3" fmla="*/ 68 h 520"/>
              <a:gd name="T4" fmla="*/ 408 w 520"/>
              <a:gd name="T5" fmla="*/ 68 h 520"/>
              <a:gd name="T6" fmla="*/ 0 w 520"/>
              <a:gd name="T7" fmla="*/ 476 h 520"/>
              <a:gd name="T8" fmla="*/ 43 w 520"/>
              <a:gd name="T9" fmla="*/ 519 h 520"/>
              <a:gd name="T10" fmla="*/ 451 w 520"/>
              <a:gd name="T11" fmla="*/ 111 h 520"/>
              <a:gd name="T12" fmla="*/ 451 w 520"/>
              <a:gd name="T13" fmla="*/ 327 h 520"/>
              <a:gd name="T14" fmla="*/ 519 w 520"/>
              <a:gd name="T15" fmla="*/ 327 h 520"/>
              <a:gd name="T16" fmla="*/ 519 w 520"/>
              <a:gd name="T17" fmla="*/ 0 h 520"/>
              <a:gd name="T18" fmla="*/ 191 w 520"/>
              <a:gd name="T19" fmla="*/ 0 h 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20" h="520">
                <a:moveTo>
                  <a:pt x="191" y="0"/>
                </a:moveTo>
                <a:lnTo>
                  <a:pt x="191" y="68"/>
                </a:lnTo>
                <a:lnTo>
                  <a:pt x="408" y="68"/>
                </a:lnTo>
                <a:lnTo>
                  <a:pt x="0" y="476"/>
                </a:lnTo>
                <a:lnTo>
                  <a:pt x="43" y="519"/>
                </a:lnTo>
                <a:lnTo>
                  <a:pt x="451" y="111"/>
                </a:lnTo>
                <a:lnTo>
                  <a:pt x="451" y="327"/>
                </a:lnTo>
                <a:lnTo>
                  <a:pt x="519" y="327"/>
                </a:lnTo>
                <a:lnTo>
                  <a:pt x="519" y="0"/>
                </a:lnTo>
                <a:lnTo>
                  <a:pt x="191" y="0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DFDAE346-94DE-E80F-E004-FA058A383F3C}"/>
              </a:ext>
            </a:extLst>
          </p:cNvPr>
          <p:cNvSpPr/>
          <p:nvPr/>
        </p:nvSpPr>
        <p:spPr>
          <a:xfrm>
            <a:off x="10948988" y="437695"/>
            <a:ext cx="619125" cy="26161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>
              <a:solidFill>
                <a:schemeClr val="accent3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8AD1DC9-7452-7135-C201-2189880D549A}"/>
              </a:ext>
            </a:extLst>
          </p:cNvPr>
          <p:cNvSpPr txBox="1"/>
          <p:nvPr/>
        </p:nvSpPr>
        <p:spPr>
          <a:xfrm>
            <a:off x="10975801" y="437695"/>
            <a:ext cx="5654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Poppins" panose="00000500000000000000" pitchFamily="2" charset="0"/>
                <a:ea typeface="Open Sans SemiBold" pitchFamily="2" charset="0"/>
                <a:cs typeface="Poppins" panose="00000500000000000000" pitchFamily="2" charset="0"/>
                <a:hlinkClick r:id="rId3"/>
              </a:rPr>
              <a:t>Login</a:t>
            </a:r>
            <a:endParaRPr lang="en-ID" sz="1100" dirty="0">
              <a:solidFill>
                <a:schemeClr val="bg1"/>
              </a:solidFill>
              <a:latin typeface="Poppins" panose="00000500000000000000" pitchFamily="2" charset="0"/>
              <a:ea typeface="Open Sans SemiBold" pitchFamily="2" charset="0"/>
              <a:cs typeface="Poppins" panose="00000500000000000000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47E7BA0-A722-B280-10C8-2DF800BB9737}"/>
              </a:ext>
            </a:extLst>
          </p:cNvPr>
          <p:cNvSpPr txBox="1"/>
          <p:nvPr/>
        </p:nvSpPr>
        <p:spPr>
          <a:xfrm>
            <a:off x="10111740" y="437695"/>
            <a:ext cx="70707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65000"/>
                  </a:schemeClr>
                </a:solidFill>
                <a:latin typeface="Poppins Light" panose="00000400000000000000" pitchFamily="2" charset="0"/>
                <a:ea typeface="Open Sans Light" pitchFamily="2" charset="0"/>
                <a:cs typeface="Poppins Light" panose="00000400000000000000" pitchFamily="2" charset="0"/>
                <a:hlinkClick r:id="rId4"/>
              </a:rPr>
              <a:t>Sign Up</a:t>
            </a:r>
            <a:endParaRPr lang="en-ID" sz="1100" dirty="0">
              <a:solidFill>
                <a:schemeClr val="bg1">
                  <a:lumMod val="65000"/>
                </a:schemeClr>
              </a:solidFill>
              <a:latin typeface="Poppins Light" panose="00000400000000000000" pitchFamily="2" charset="0"/>
              <a:ea typeface="Open Sans Light" pitchFamily="2" charset="0"/>
              <a:cs typeface="Poppins Light" panose="00000400000000000000" pitchFamily="2" charset="0"/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31AFAA06-D4FD-D84F-A446-EE5F6DCF7273}"/>
              </a:ext>
            </a:extLst>
          </p:cNvPr>
          <p:cNvSpPr/>
          <p:nvPr/>
        </p:nvSpPr>
        <p:spPr>
          <a:xfrm rot="10800000">
            <a:off x="-7243" y="-1"/>
            <a:ext cx="880120" cy="731873"/>
          </a:xfrm>
          <a:custGeom>
            <a:avLst/>
            <a:gdLst>
              <a:gd name="connsiteX0" fmla="*/ 2606710 w 2606710"/>
              <a:gd name="connsiteY0" fmla="*/ 2061651 h 2167637"/>
              <a:gd name="connsiteX1" fmla="*/ 2606710 w 2606710"/>
              <a:gd name="connsiteY1" fmla="*/ 2102989 h 2167637"/>
              <a:gd name="connsiteX2" fmla="*/ 2445970 w 2606710"/>
              <a:gd name="connsiteY2" fmla="*/ 2151437 h 2167637"/>
              <a:gd name="connsiteX3" fmla="*/ 2402296 w 2606710"/>
              <a:gd name="connsiteY3" fmla="*/ 2167637 h 2167637"/>
              <a:gd name="connsiteX4" fmla="*/ 2290970 w 2606710"/>
              <a:gd name="connsiteY4" fmla="*/ 2167637 h 2167637"/>
              <a:gd name="connsiteX5" fmla="*/ 2401472 w 2606710"/>
              <a:gd name="connsiteY5" fmla="*/ 2124382 h 2167637"/>
              <a:gd name="connsiteX6" fmla="*/ 2564286 w 2606710"/>
              <a:gd name="connsiteY6" fmla="*/ 2073747 h 2167637"/>
              <a:gd name="connsiteX7" fmla="*/ 2606710 w 2606710"/>
              <a:gd name="connsiteY7" fmla="*/ 1935997 h 2167637"/>
              <a:gd name="connsiteX8" fmla="*/ 2606710 w 2606710"/>
              <a:gd name="connsiteY8" fmla="*/ 1979007 h 2167637"/>
              <a:gd name="connsiteX9" fmla="*/ 2560915 w 2606710"/>
              <a:gd name="connsiteY9" fmla="*/ 2002671 h 2167637"/>
              <a:gd name="connsiteX10" fmla="*/ 2143578 w 2606710"/>
              <a:gd name="connsiteY10" fmla="*/ 2102525 h 2167637"/>
              <a:gd name="connsiteX11" fmla="*/ 1923076 w 2606710"/>
              <a:gd name="connsiteY11" fmla="*/ 2167157 h 2167637"/>
              <a:gd name="connsiteX12" fmla="*/ 1922285 w 2606710"/>
              <a:gd name="connsiteY12" fmla="*/ 2167637 h 2167637"/>
              <a:gd name="connsiteX13" fmla="*/ 1847405 w 2606710"/>
              <a:gd name="connsiteY13" fmla="*/ 2167637 h 2167637"/>
              <a:gd name="connsiteX14" fmla="*/ 1871594 w 2606710"/>
              <a:gd name="connsiteY14" fmla="*/ 2149962 h 2167637"/>
              <a:gd name="connsiteX15" fmla="*/ 2073554 w 2606710"/>
              <a:gd name="connsiteY15" fmla="*/ 2075507 h 2167637"/>
              <a:gd name="connsiteX16" fmla="*/ 2393280 w 2606710"/>
              <a:gd name="connsiteY16" fmla="*/ 2014046 h 2167637"/>
              <a:gd name="connsiteX17" fmla="*/ 2598432 w 2606710"/>
              <a:gd name="connsiteY17" fmla="*/ 1941406 h 2167637"/>
              <a:gd name="connsiteX18" fmla="*/ 2606710 w 2606710"/>
              <a:gd name="connsiteY18" fmla="*/ 1398547 h 2167637"/>
              <a:gd name="connsiteX19" fmla="*/ 2606710 w 2606710"/>
              <a:gd name="connsiteY19" fmla="*/ 1461571 h 2167637"/>
              <a:gd name="connsiteX20" fmla="*/ 2586299 w 2606710"/>
              <a:gd name="connsiteY20" fmla="*/ 1489204 h 2167637"/>
              <a:gd name="connsiteX21" fmla="*/ 2116455 w 2606710"/>
              <a:gd name="connsiteY21" fmla="*/ 1684649 h 2167637"/>
              <a:gd name="connsiteX22" fmla="*/ 1920314 w 2606710"/>
              <a:gd name="connsiteY22" fmla="*/ 1673973 h 2167637"/>
              <a:gd name="connsiteX23" fmla="*/ 1638456 w 2606710"/>
              <a:gd name="connsiteY23" fmla="*/ 1898677 h 2167637"/>
              <a:gd name="connsiteX24" fmla="*/ 1612562 w 2606710"/>
              <a:gd name="connsiteY24" fmla="*/ 2087173 h 2167637"/>
              <a:gd name="connsiteX25" fmla="*/ 1598281 w 2606710"/>
              <a:gd name="connsiteY25" fmla="*/ 2167637 h 2167637"/>
              <a:gd name="connsiteX26" fmla="*/ 1557377 w 2606710"/>
              <a:gd name="connsiteY26" fmla="*/ 2167637 h 2167637"/>
              <a:gd name="connsiteX27" fmla="*/ 1568647 w 2606710"/>
              <a:gd name="connsiteY27" fmla="*/ 2113960 h 2167637"/>
              <a:gd name="connsiteX28" fmla="*/ 1602866 w 2606710"/>
              <a:gd name="connsiteY28" fmla="*/ 1874096 h 2167637"/>
              <a:gd name="connsiteX29" fmla="*/ 1904258 w 2606710"/>
              <a:gd name="connsiteY29" fmla="*/ 1634427 h 2167637"/>
              <a:gd name="connsiteX30" fmla="*/ 2051317 w 2606710"/>
              <a:gd name="connsiteY30" fmla="*/ 1641886 h 2167637"/>
              <a:gd name="connsiteX31" fmla="*/ 2557204 w 2606710"/>
              <a:gd name="connsiteY31" fmla="*/ 1461857 h 2167637"/>
              <a:gd name="connsiteX32" fmla="*/ 2606710 w 2606710"/>
              <a:gd name="connsiteY32" fmla="*/ 753794 h 2167637"/>
              <a:gd name="connsiteX33" fmla="*/ 2606710 w 2606710"/>
              <a:gd name="connsiteY33" fmla="*/ 1092921 h 2167637"/>
              <a:gd name="connsiteX34" fmla="*/ 2595291 w 2606710"/>
              <a:gd name="connsiteY34" fmla="*/ 1133434 h 2167637"/>
              <a:gd name="connsiteX35" fmla="*/ 2182100 w 2606710"/>
              <a:gd name="connsiteY35" fmla="*/ 1444326 h 2167637"/>
              <a:gd name="connsiteX36" fmla="*/ 1894253 w 2606710"/>
              <a:gd name="connsiteY36" fmla="*/ 1465775 h 2167637"/>
              <a:gd name="connsiteX37" fmla="*/ 1745684 w 2606710"/>
              <a:gd name="connsiteY37" fmla="*/ 1489130 h 2167637"/>
              <a:gd name="connsiteX38" fmla="*/ 1473538 w 2606710"/>
              <a:gd name="connsiteY38" fmla="*/ 1753144 h 2167637"/>
              <a:gd name="connsiteX39" fmla="*/ 1392446 w 2606710"/>
              <a:gd name="connsiteY39" fmla="*/ 2099760 h 2167637"/>
              <a:gd name="connsiteX40" fmla="*/ 1369432 w 2606710"/>
              <a:gd name="connsiteY40" fmla="*/ 2167637 h 2167637"/>
              <a:gd name="connsiteX41" fmla="*/ 1322140 w 2606710"/>
              <a:gd name="connsiteY41" fmla="*/ 2167637 h 2167637"/>
              <a:gd name="connsiteX42" fmla="*/ 1353757 w 2606710"/>
              <a:gd name="connsiteY42" fmla="*/ 2081548 h 2167637"/>
              <a:gd name="connsiteX43" fmla="*/ 1421953 w 2606710"/>
              <a:gd name="connsiteY43" fmla="*/ 1782234 h 2167637"/>
              <a:gd name="connsiteX44" fmla="*/ 1595663 w 2606710"/>
              <a:gd name="connsiteY44" fmla="*/ 1508810 h 2167637"/>
              <a:gd name="connsiteX45" fmla="*/ 1821019 w 2606710"/>
              <a:gd name="connsiteY45" fmla="*/ 1433371 h 2167637"/>
              <a:gd name="connsiteX46" fmla="*/ 2145629 w 2606710"/>
              <a:gd name="connsiteY46" fmla="*/ 1408684 h 2167637"/>
              <a:gd name="connsiteX47" fmla="*/ 2377005 w 2606710"/>
              <a:gd name="connsiteY47" fmla="*/ 1342933 h 2167637"/>
              <a:gd name="connsiteX48" fmla="*/ 2587529 w 2606710"/>
              <a:gd name="connsiteY48" fmla="*/ 958550 h 2167637"/>
              <a:gd name="connsiteX49" fmla="*/ 2592171 w 2606710"/>
              <a:gd name="connsiteY49" fmla="*/ 848248 h 2167637"/>
              <a:gd name="connsiteX50" fmla="*/ 2606710 w 2606710"/>
              <a:gd name="connsiteY50" fmla="*/ 259492 h 2167637"/>
              <a:gd name="connsiteX51" fmla="*/ 2606710 w 2606710"/>
              <a:gd name="connsiteY51" fmla="*/ 336671 h 2167637"/>
              <a:gd name="connsiteX52" fmla="*/ 2602410 w 2606710"/>
              <a:gd name="connsiteY52" fmla="*/ 343831 h 2167637"/>
              <a:gd name="connsiteX53" fmla="*/ 2572719 w 2606710"/>
              <a:gd name="connsiteY53" fmla="*/ 411322 h 2167637"/>
              <a:gd name="connsiteX54" fmla="*/ 2427548 w 2606710"/>
              <a:gd name="connsiteY54" fmla="*/ 803000 h 2167637"/>
              <a:gd name="connsiteX55" fmla="*/ 2329499 w 2606710"/>
              <a:gd name="connsiteY55" fmla="*/ 986901 h 2167637"/>
              <a:gd name="connsiteX56" fmla="*/ 2023213 w 2606710"/>
              <a:gd name="connsiteY56" fmla="*/ 1167133 h 2167637"/>
              <a:gd name="connsiteX57" fmla="*/ 1760442 w 2606710"/>
              <a:gd name="connsiteY57" fmla="*/ 1193737 h 2167637"/>
              <a:gd name="connsiteX58" fmla="*/ 1568577 w 2606710"/>
              <a:gd name="connsiteY58" fmla="*/ 1234111 h 2167637"/>
              <a:gd name="connsiteX59" fmla="*/ 1403044 w 2606710"/>
              <a:gd name="connsiteY59" fmla="*/ 1382267 h 2167637"/>
              <a:gd name="connsiteX60" fmla="*/ 1279655 w 2606710"/>
              <a:gd name="connsiteY60" fmla="*/ 1706149 h 2167637"/>
              <a:gd name="connsiteX61" fmla="*/ 1183183 w 2606710"/>
              <a:gd name="connsiteY61" fmla="*/ 1948554 h 2167637"/>
              <a:gd name="connsiteX62" fmla="*/ 1023413 w 2606710"/>
              <a:gd name="connsiteY62" fmla="*/ 2131867 h 2167637"/>
              <a:gd name="connsiteX63" fmla="*/ 948869 w 2606710"/>
              <a:gd name="connsiteY63" fmla="*/ 2167637 h 2167637"/>
              <a:gd name="connsiteX64" fmla="*/ 794391 w 2606710"/>
              <a:gd name="connsiteY64" fmla="*/ 2167637 h 2167637"/>
              <a:gd name="connsiteX65" fmla="*/ 907141 w 2606710"/>
              <a:gd name="connsiteY65" fmla="*/ 2145015 h 2167637"/>
              <a:gd name="connsiteX66" fmla="*/ 1158654 w 2606710"/>
              <a:gd name="connsiteY66" fmla="*/ 1908836 h 2167637"/>
              <a:gd name="connsiteX67" fmla="*/ 1261571 w 2606710"/>
              <a:gd name="connsiteY67" fmla="*/ 1629498 h 2167637"/>
              <a:gd name="connsiteX68" fmla="*/ 1335893 w 2606710"/>
              <a:gd name="connsiteY68" fmla="*/ 1424559 h 2167637"/>
              <a:gd name="connsiteX69" fmla="*/ 1664032 w 2606710"/>
              <a:gd name="connsiteY69" fmla="*/ 1166659 h 2167637"/>
              <a:gd name="connsiteX70" fmla="*/ 1935823 w 2606710"/>
              <a:gd name="connsiteY70" fmla="*/ 1138078 h 2167637"/>
              <a:gd name="connsiteX71" fmla="*/ 2030112 w 2606710"/>
              <a:gd name="connsiteY71" fmla="*/ 1125007 h 2167637"/>
              <a:gd name="connsiteX72" fmla="*/ 2334020 w 2606710"/>
              <a:gd name="connsiteY72" fmla="*/ 904209 h 2167637"/>
              <a:gd name="connsiteX73" fmla="*/ 2483998 w 2606710"/>
              <a:gd name="connsiteY73" fmla="*/ 534566 h 2167637"/>
              <a:gd name="connsiteX74" fmla="*/ 2537534 w 2606710"/>
              <a:gd name="connsiteY74" fmla="*/ 390774 h 2167637"/>
              <a:gd name="connsiteX75" fmla="*/ 2606710 w 2606710"/>
              <a:gd name="connsiteY75" fmla="*/ 0 h 2167637"/>
              <a:gd name="connsiteX76" fmla="*/ 2606710 w 2606710"/>
              <a:gd name="connsiteY76" fmla="*/ 41406 h 2167637"/>
              <a:gd name="connsiteX77" fmla="*/ 2581878 w 2606710"/>
              <a:gd name="connsiteY77" fmla="*/ 51940 h 2167637"/>
              <a:gd name="connsiteX78" fmla="*/ 2451020 w 2606710"/>
              <a:gd name="connsiteY78" fmla="*/ 169198 h 2167637"/>
              <a:gd name="connsiteX79" fmla="*/ 2365947 w 2606710"/>
              <a:gd name="connsiteY79" fmla="*/ 375313 h 2167637"/>
              <a:gd name="connsiteX80" fmla="*/ 2303661 w 2606710"/>
              <a:gd name="connsiteY80" fmla="*/ 672562 h 2167637"/>
              <a:gd name="connsiteX81" fmla="*/ 1963998 w 2606710"/>
              <a:gd name="connsiteY81" fmla="*/ 1007211 h 2167637"/>
              <a:gd name="connsiteX82" fmla="*/ 1621607 w 2606710"/>
              <a:gd name="connsiteY82" fmla="*/ 1060580 h 2167637"/>
              <a:gd name="connsiteX83" fmla="*/ 1491102 w 2606710"/>
              <a:gd name="connsiteY83" fmla="*/ 1080892 h 2167637"/>
              <a:gd name="connsiteX84" fmla="*/ 1210592 w 2606710"/>
              <a:gd name="connsiteY84" fmla="*/ 1324079 h 2167637"/>
              <a:gd name="connsiteX85" fmla="*/ 1138943 w 2606710"/>
              <a:gd name="connsiteY85" fmla="*/ 1526806 h 2167637"/>
              <a:gd name="connsiteX86" fmla="*/ 1068015 w 2606710"/>
              <a:gd name="connsiteY86" fmla="*/ 1676443 h 2167637"/>
              <a:gd name="connsiteX87" fmla="*/ 788975 w 2606710"/>
              <a:gd name="connsiteY87" fmla="*/ 1834774 h 2167637"/>
              <a:gd name="connsiteX88" fmla="*/ 618454 w 2606710"/>
              <a:gd name="connsiteY88" fmla="*/ 1817053 h 2167637"/>
              <a:gd name="connsiteX89" fmla="*/ 160760 w 2606710"/>
              <a:gd name="connsiteY89" fmla="*/ 1952545 h 2167637"/>
              <a:gd name="connsiteX90" fmla="*/ 66507 w 2606710"/>
              <a:gd name="connsiteY90" fmla="*/ 2120797 h 2167637"/>
              <a:gd name="connsiteX91" fmla="*/ 45889 w 2606710"/>
              <a:gd name="connsiteY91" fmla="*/ 2167637 h 2167637"/>
              <a:gd name="connsiteX92" fmla="*/ 0 w 2606710"/>
              <a:gd name="connsiteY92" fmla="*/ 2167637 h 2167637"/>
              <a:gd name="connsiteX93" fmla="*/ 54580 w 2606710"/>
              <a:gd name="connsiteY93" fmla="*/ 2048346 h 2167637"/>
              <a:gd name="connsiteX94" fmla="*/ 184414 w 2606710"/>
              <a:gd name="connsiteY94" fmla="*/ 1871958 h 2167637"/>
              <a:gd name="connsiteX95" fmla="*/ 642179 w 2606710"/>
              <a:gd name="connsiteY95" fmla="*/ 1781367 h 2167637"/>
              <a:gd name="connsiteX96" fmla="*/ 773061 w 2606710"/>
              <a:gd name="connsiteY96" fmla="*/ 1795893 h 2167637"/>
              <a:gd name="connsiteX97" fmla="*/ 1057215 w 2606710"/>
              <a:gd name="connsiteY97" fmla="*/ 1615170 h 2167637"/>
              <a:gd name="connsiteX98" fmla="*/ 1145976 w 2606710"/>
              <a:gd name="connsiteY98" fmla="*/ 1379698 h 2167637"/>
              <a:gd name="connsiteX99" fmla="*/ 1226484 w 2606710"/>
              <a:gd name="connsiteY99" fmla="*/ 1204184 h 2167637"/>
              <a:gd name="connsiteX100" fmla="*/ 1502613 w 2606710"/>
              <a:gd name="connsiteY100" fmla="*/ 1038202 h 2167637"/>
              <a:gd name="connsiteX101" fmla="*/ 1789125 w 2606710"/>
              <a:gd name="connsiteY101" fmla="*/ 1002780 h 2167637"/>
              <a:gd name="connsiteX102" fmla="*/ 1969042 w 2606710"/>
              <a:gd name="connsiteY102" fmla="*/ 964227 h 2167637"/>
              <a:gd name="connsiteX103" fmla="*/ 2273831 w 2606710"/>
              <a:gd name="connsiteY103" fmla="*/ 626788 h 2167637"/>
              <a:gd name="connsiteX104" fmla="*/ 2339357 w 2606710"/>
              <a:gd name="connsiteY104" fmla="*/ 317685 h 2167637"/>
              <a:gd name="connsiteX105" fmla="*/ 2575849 w 2606710"/>
              <a:gd name="connsiteY105" fmla="*/ 10758 h 2167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2606710" h="2167637">
                <a:moveTo>
                  <a:pt x="2606710" y="2061651"/>
                </a:moveTo>
                <a:lnTo>
                  <a:pt x="2606710" y="2102989"/>
                </a:lnTo>
                <a:lnTo>
                  <a:pt x="2445970" y="2151437"/>
                </a:lnTo>
                <a:lnTo>
                  <a:pt x="2402296" y="2167637"/>
                </a:lnTo>
                <a:lnTo>
                  <a:pt x="2290970" y="2167637"/>
                </a:lnTo>
                <a:lnTo>
                  <a:pt x="2401472" y="2124382"/>
                </a:lnTo>
                <a:cubicBezTo>
                  <a:pt x="2455297" y="2106009"/>
                  <a:pt x="2509698" y="2089553"/>
                  <a:pt x="2564286" y="2073747"/>
                </a:cubicBezTo>
                <a:close/>
                <a:moveTo>
                  <a:pt x="2606710" y="1935997"/>
                </a:moveTo>
                <a:lnTo>
                  <a:pt x="2606710" y="1979007"/>
                </a:lnTo>
                <a:lnTo>
                  <a:pt x="2560915" y="2002671"/>
                </a:lnTo>
                <a:cubicBezTo>
                  <a:pt x="2427342" y="2058778"/>
                  <a:pt x="2284533" y="2077146"/>
                  <a:pt x="2143578" y="2102525"/>
                </a:cubicBezTo>
                <a:cubicBezTo>
                  <a:pt x="2067770" y="2116198"/>
                  <a:pt x="1993248" y="2134218"/>
                  <a:pt x="1923076" y="2167157"/>
                </a:cubicBezTo>
                <a:lnTo>
                  <a:pt x="1922285" y="2167637"/>
                </a:lnTo>
                <a:lnTo>
                  <a:pt x="1847405" y="2167637"/>
                </a:lnTo>
                <a:lnTo>
                  <a:pt x="1871594" y="2149962"/>
                </a:lnTo>
                <a:cubicBezTo>
                  <a:pt x="1932434" y="2114615"/>
                  <a:pt x="2000577" y="2091166"/>
                  <a:pt x="2073554" y="2075507"/>
                </a:cubicBezTo>
                <a:cubicBezTo>
                  <a:pt x="2179675" y="2052759"/>
                  <a:pt x="2287811" y="2040247"/>
                  <a:pt x="2393280" y="2014046"/>
                </a:cubicBezTo>
                <a:cubicBezTo>
                  <a:pt x="2464033" y="1996382"/>
                  <a:pt x="2533262" y="1974561"/>
                  <a:pt x="2598432" y="1941406"/>
                </a:cubicBezTo>
                <a:close/>
                <a:moveTo>
                  <a:pt x="2606710" y="1398547"/>
                </a:moveTo>
                <a:lnTo>
                  <a:pt x="2606710" y="1461571"/>
                </a:lnTo>
                <a:lnTo>
                  <a:pt x="2586299" y="1489204"/>
                </a:lnTo>
                <a:cubicBezTo>
                  <a:pt x="2461386" y="1630655"/>
                  <a:pt x="2305072" y="1696341"/>
                  <a:pt x="2116455" y="1684649"/>
                </a:cubicBezTo>
                <a:cubicBezTo>
                  <a:pt x="2051081" y="1680642"/>
                  <a:pt x="1985692" y="1674079"/>
                  <a:pt x="1920314" y="1673973"/>
                </a:cubicBezTo>
                <a:cubicBezTo>
                  <a:pt x="1763545" y="1673873"/>
                  <a:pt x="1674989" y="1745870"/>
                  <a:pt x="1638456" y="1898677"/>
                </a:cubicBezTo>
                <a:cubicBezTo>
                  <a:pt x="1623565" y="1960661"/>
                  <a:pt x="1618829" y="2024047"/>
                  <a:pt x="1612562" y="2087173"/>
                </a:cubicBezTo>
                <a:lnTo>
                  <a:pt x="1598281" y="2167637"/>
                </a:lnTo>
                <a:lnTo>
                  <a:pt x="1557377" y="2167637"/>
                </a:lnTo>
                <a:lnTo>
                  <a:pt x="1568647" y="2113960"/>
                </a:lnTo>
                <a:cubicBezTo>
                  <a:pt x="1577750" y="2033688"/>
                  <a:pt x="1581593" y="1952784"/>
                  <a:pt x="1602866" y="1874096"/>
                </a:cubicBezTo>
                <a:cubicBezTo>
                  <a:pt x="1644699" y="1719241"/>
                  <a:pt x="1744002" y="1639913"/>
                  <a:pt x="1904258" y="1634427"/>
                </a:cubicBezTo>
                <a:cubicBezTo>
                  <a:pt x="1953555" y="1632639"/>
                  <a:pt x="2002753" y="1635607"/>
                  <a:pt x="2051317" y="1641886"/>
                </a:cubicBezTo>
                <a:cubicBezTo>
                  <a:pt x="2269033" y="1669978"/>
                  <a:pt x="2432674" y="1601370"/>
                  <a:pt x="2557204" y="1461857"/>
                </a:cubicBezTo>
                <a:close/>
                <a:moveTo>
                  <a:pt x="2606710" y="753794"/>
                </a:moveTo>
                <a:lnTo>
                  <a:pt x="2606710" y="1092921"/>
                </a:lnTo>
                <a:lnTo>
                  <a:pt x="2595291" y="1133434"/>
                </a:lnTo>
                <a:cubicBezTo>
                  <a:pt x="2530747" y="1313229"/>
                  <a:pt x="2389738" y="1420972"/>
                  <a:pt x="2182100" y="1444326"/>
                </a:cubicBezTo>
                <a:cubicBezTo>
                  <a:pt x="2086520" y="1454999"/>
                  <a:pt x="1990170" y="1458261"/>
                  <a:pt x="1894253" y="1465775"/>
                </a:cubicBezTo>
                <a:cubicBezTo>
                  <a:pt x="1844231" y="1469777"/>
                  <a:pt x="1794698" y="1477907"/>
                  <a:pt x="1745684" y="1489130"/>
                </a:cubicBezTo>
                <a:cubicBezTo>
                  <a:pt x="1601364" y="1522104"/>
                  <a:pt x="1516253" y="1615505"/>
                  <a:pt x="1473538" y="1753144"/>
                </a:cubicBezTo>
                <a:cubicBezTo>
                  <a:pt x="1438327" y="1866797"/>
                  <a:pt x="1422684" y="1984857"/>
                  <a:pt x="1392446" y="2099760"/>
                </a:cubicBezTo>
                <a:lnTo>
                  <a:pt x="1369432" y="2167637"/>
                </a:lnTo>
                <a:lnTo>
                  <a:pt x="1322140" y="2167637"/>
                </a:lnTo>
                <a:lnTo>
                  <a:pt x="1353757" y="2081548"/>
                </a:lnTo>
                <a:cubicBezTo>
                  <a:pt x="1376712" y="1981730"/>
                  <a:pt x="1396908" y="1881385"/>
                  <a:pt x="1421953" y="1782234"/>
                </a:cubicBezTo>
                <a:cubicBezTo>
                  <a:pt x="1449609" y="1672587"/>
                  <a:pt x="1496967" y="1573863"/>
                  <a:pt x="1595663" y="1508810"/>
                </a:cubicBezTo>
                <a:cubicBezTo>
                  <a:pt x="1664072" y="1463799"/>
                  <a:pt x="1741437" y="1445146"/>
                  <a:pt x="1821019" y="1433371"/>
                </a:cubicBezTo>
                <a:cubicBezTo>
                  <a:pt x="1928626" y="1417462"/>
                  <a:pt x="2037659" y="1418571"/>
                  <a:pt x="2145629" y="1408684"/>
                </a:cubicBezTo>
                <a:cubicBezTo>
                  <a:pt x="2226804" y="1401247"/>
                  <a:pt x="2306675" y="1386905"/>
                  <a:pt x="2377005" y="1342933"/>
                </a:cubicBezTo>
                <a:cubicBezTo>
                  <a:pt x="2518498" y="1254479"/>
                  <a:pt x="2579471" y="1120189"/>
                  <a:pt x="2587529" y="958550"/>
                </a:cubicBezTo>
                <a:cubicBezTo>
                  <a:pt x="2589346" y="921726"/>
                  <a:pt x="2589746" y="884884"/>
                  <a:pt x="2592171" y="848248"/>
                </a:cubicBezTo>
                <a:close/>
                <a:moveTo>
                  <a:pt x="2606710" y="259492"/>
                </a:moveTo>
                <a:lnTo>
                  <a:pt x="2606710" y="336671"/>
                </a:lnTo>
                <a:lnTo>
                  <a:pt x="2602410" y="343831"/>
                </a:lnTo>
                <a:cubicBezTo>
                  <a:pt x="2591559" y="364936"/>
                  <a:pt x="2581674" y="387444"/>
                  <a:pt x="2572719" y="411322"/>
                </a:cubicBezTo>
                <a:cubicBezTo>
                  <a:pt x="2523753" y="541719"/>
                  <a:pt x="2482491" y="674923"/>
                  <a:pt x="2427548" y="803000"/>
                </a:cubicBezTo>
                <a:cubicBezTo>
                  <a:pt x="2400108" y="867128"/>
                  <a:pt x="2370008" y="929874"/>
                  <a:pt x="2329499" y="986901"/>
                </a:cubicBezTo>
                <a:cubicBezTo>
                  <a:pt x="2254322" y="1092554"/>
                  <a:pt x="2148906" y="1146842"/>
                  <a:pt x="2023213" y="1167133"/>
                </a:cubicBezTo>
                <a:cubicBezTo>
                  <a:pt x="1936144" y="1181143"/>
                  <a:pt x="1847878" y="1183797"/>
                  <a:pt x="1760442" y="1193737"/>
                </a:cubicBezTo>
                <a:cubicBezTo>
                  <a:pt x="1695169" y="1201182"/>
                  <a:pt x="1630445" y="1210683"/>
                  <a:pt x="1568577" y="1234111"/>
                </a:cubicBezTo>
                <a:cubicBezTo>
                  <a:pt x="1494301" y="1262299"/>
                  <a:pt x="1440067" y="1312672"/>
                  <a:pt x="1403044" y="1382267"/>
                </a:cubicBezTo>
                <a:cubicBezTo>
                  <a:pt x="1348253" y="1485054"/>
                  <a:pt x="1316202" y="1596417"/>
                  <a:pt x="1279655" y="1706149"/>
                </a:cubicBezTo>
                <a:cubicBezTo>
                  <a:pt x="1252165" y="1788862"/>
                  <a:pt x="1223249" y="1870765"/>
                  <a:pt x="1183183" y="1948554"/>
                </a:cubicBezTo>
                <a:cubicBezTo>
                  <a:pt x="1142167" y="2028231"/>
                  <a:pt x="1088701" y="2088938"/>
                  <a:pt x="1023413" y="2131867"/>
                </a:cubicBezTo>
                <a:lnTo>
                  <a:pt x="948869" y="2167637"/>
                </a:lnTo>
                <a:lnTo>
                  <a:pt x="794391" y="2167637"/>
                </a:lnTo>
                <a:lnTo>
                  <a:pt x="907141" y="2145015"/>
                </a:lnTo>
                <a:cubicBezTo>
                  <a:pt x="1019058" y="2106554"/>
                  <a:pt x="1101962" y="2026425"/>
                  <a:pt x="1158654" y="1908836"/>
                </a:cubicBezTo>
                <a:cubicBezTo>
                  <a:pt x="1201892" y="1819009"/>
                  <a:pt x="1229977" y="1723667"/>
                  <a:pt x="1261571" y="1629498"/>
                </a:cubicBezTo>
                <a:cubicBezTo>
                  <a:pt x="1284725" y="1560685"/>
                  <a:pt x="1308927" y="1492207"/>
                  <a:pt x="1335893" y="1424559"/>
                </a:cubicBezTo>
                <a:cubicBezTo>
                  <a:pt x="1395781" y="1274460"/>
                  <a:pt x="1506378" y="1191808"/>
                  <a:pt x="1664032" y="1166659"/>
                </a:cubicBezTo>
                <a:cubicBezTo>
                  <a:pt x="1754138" y="1152251"/>
                  <a:pt x="1845258" y="1147319"/>
                  <a:pt x="1935823" y="1138078"/>
                </a:cubicBezTo>
                <a:cubicBezTo>
                  <a:pt x="1967346" y="1134814"/>
                  <a:pt x="1998824" y="1130030"/>
                  <a:pt x="2030112" y="1125007"/>
                </a:cubicBezTo>
                <a:cubicBezTo>
                  <a:pt x="2168475" y="1102629"/>
                  <a:pt x="2267052" y="1025518"/>
                  <a:pt x="2334020" y="904209"/>
                </a:cubicBezTo>
                <a:cubicBezTo>
                  <a:pt x="2398671" y="786930"/>
                  <a:pt x="2438778" y="659787"/>
                  <a:pt x="2483998" y="534566"/>
                </a:cubicBezTo>
                <a:cubicBezTo>
                  <a:pt x="2501345" y="486400"/>
                  <a:pt x="2517938" y="437920"/>
                  <a:pt x="2537534" y="390774"/>
                </a:cubicBezTo>
                <a:close/>
                <a:moveTo>
                  <a:pt x="2606710" y="0"/>
                </a:moveTo>
                <a:lnTo>
                  <a:pt x="2606710" y="41406"/>
                </a:lnTo>
                <a:lnTo>
                  <a:pt x="2581878" y="51940"/>
                </a:lnTo>
                <a:cubicBezTo>
                  <a:pt x="2531437" y="79290"/>
                  <a:pt x="2486920" y="116941"/>
                  <a:pt x="2451020" y="169198"/>
                </a:cubicBezTo>
                <a:cubicBezTo>
                  <a:pt x="2407938" y="231787"/>
                  <a:pt x="2384162" y="302262"/>
                  <a:pt x="2365947" y="375313"/>
                </a:cubicBezTo>
                <a:cubicBezTo>
                  <a:pt x="2341302" y="473600"/>
                  <a:pt x="2329713" y="574478"/>
                  <a:pt x="2303661" y="672562"/>
                </a:cubicBezTo>
                <a:cubicBezTo>
                  <a:pt x="2256111" y="852082"/>
                  <a:pt x="2135086" y="954665"/>
                  <a:pt x="1963998" y="1007211"/>
                </a:cubicBezTo>
                <a:cubicBezTo>
                  <a:pt x="1852556" y="1041452"/>
                  <a:pt x="1736495" y="1047743"/>
                  <a:pt x="1621607" y="1060580"/>
                </a:cubicBezTo>
                <a:cubicBezTo>
                  <a:pt x="1577764" y="1065493"/>
                  <a:pt x="1534415" y="1072584"/>
                  <a:pt x="1491102" y="1080892"/>
                </a:cubicBezTo>
                <a:cubicBezTo>
                  <a:pt x="1350441" y="1107909"/>
                  <a:pt x="1259123" y="1191382"/>
                  <a:pt x="1210592" y="1324079"/>
                </a:cubicBezTo>
                <a:cubicBezTo>
                  <a:pt x="1186050" y="1391349"/>
                  <a:pt x="1162991" y="1459306"/>
                  <a:pt x="1138943" y="1526806"/>
                </a:cubicBezTo>
                <a:cubicBezTo>
                  <a:pt x="1120412" y="1579151"/>
                  <a:pt x="1097981" y="1629542"/>
                  <a:pt x="1068015" y="1676443"/>
                </a:cubicBezTo>
                <a:cubicBezTo>
                  <a:pt x="1002848" y="1778627"/>
                  <a:pt x="908980" y="1830008"/>
                  <a:pt x="788975" y="1834774"/>
                </a:cubicBezTo>
                <a:cubicBezTo>
                  <a:pt x="731344" y="1837054"/>
                  <a:pt x="675149" y="1826193"/>
                  <a:pt x="618454" y="1817053"/>
                </a:cubicBezTo>
                <a:cubicBezTo>
                  <a:pt x="444950" y="1789245"/>
                  <a:pt x="285032" y="1814098"/>
                  <a:pt x="160760" y="1952545"/>
                </a:cubicBezTo>
                <a:cubicBezTo>
                  <a:pt x="117314" y="2001009"/>
                  <a:pt x="92637" y="2061764"/>
                  <a:pt x="66507" y="2120797"/>
                </a:cubicBezTo>
                <a:lnTo>
                  <a:pt x="45889" y="2167637"/>
                </a:lnTo>
                <a:lnTo>
                  <a:pt x="0" y="2167637"/>
                </a:lnTo>
                <a:lnTo>
                  <a:pt x="54580" y="2048346"/>
                </a:lnTo>
                <a:cubicBezTo>
                  <a:pt x="85818" y="1980875"/>
                  <a:pt x="123871" y="1917158"/>
                  <a:pt x="184414" y="1871958"/>
                </a:cubicBezTo>
                <a:cubicBezTo>
                  <a:pt x="322064" y="1769118"/>
                  <a:pt x="477013" y="1747217"/>
                  <a:pt x="642179" y="1781367"/>
                </a:cubicBezTo>
                <a:cubicBezTo>
                  <a:pt x="685462" y="1790302"/>
                  <a:pt x="728655" y="1796193"/>
                  <a:pt x="773061" y="1795893"/>
                </a:cubicBezTo>
                <a:cubicBezTo>
                  <a:pt x="905855" y="1794947"/>
                  <a:pt x="997626" y="1730590"/>
                  <a:pt x="1057215" y="1615170"/>
                </a:cubicBezTo>
                <a:cubicBezTo>
                  <a:pt x="1095967" y="1540221"/>
                  <a:pt x="1118194" y="1458826"/>
                  <a:pt x="1145976" y="1379698"/>
                </a:cubicBezTo>
                <a:cubicBezTo>
                  <a:pt x="1167418" y="1318796"/>
                  <a:pt x="1190896" y="1258687"/>
                  <a:pt x="1226484" y="1204184"/>
                </a:cubicBezTo>
                <a:cubicBezTo>
                  <a:pt x="1291658" y="1104253"/>
                  <a:pt x="1390168" y="1059373"/>
                  <a:pt x="1502613" y="1038202"/>
                </a:cubicBezTo>
                <a:cubicBezTo>
                  <a:pt x="1597306" y="1020368"/>
                  <a:pt x="1693867" y="1016003"/>
                  <a:pt x="1789125" y="1002780"/>
                </a:cubicBezTo>
                <a:cubicBezTo>
                  <a:pt x="1849920" y="994312"/>
                  <a:pt x="1910279" y="983541"/>
                  <a:pt x="1969042" y="964227"/>
                </a:cubicBezTo>
                <a:cubicBezTo>
                  <a:pt x="2134950" y="909584"/>
                  <a:pt x="2237599" y="799693"/>
                  <a:pt x="2273831" y="626788"/>
                </a:cubicBezTo>
                <a:cubicBezTo>
                  <a:pt x="2295409" y="523782"/>
                  <a:pt x="2310732" y="419379"/>
                  <a:pt x="2339357" y="317685"/>
                </a:cubicBezTo>
                <a:cubicBezTo>
                  <a:pt x="2379694" y="174405"/>
                  <a:pt x="2457054" y="71309"/>
                  <a:pt x="2575849" y="10758"/>
                </a:cubicBezTo>
                <a:close/>
              </a:path>
            </a:pathLst>
          </a:custGeom>
          <a:solidFill>
            <a:schemeClr val="accent3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 dirty="0"/>
          </a:p>
        </p:txBody>
      </p:sp>
      <p:sp>
        <p:nvSpPr>
          <p:cNvPr id="6" name="TextBox 29">
            <a:extLst>
              <a:ext uri="{FF2B5EF4-FFF2-40B4-BE49-F238E27FC236}">
                <a16:creationId xmlns:a16="http://schemas.microsoft.com/office/drawing/2014/main" id="{ADFDBA5A-55D5-ADB4-0E53-5C65DCEE921D}"/>
              </a:ext>
            </a:extLst>
          </p:cNvPr>
          <p:cNvSpPr txBox="1"/>
          <p:nvPr/>
        </p:nvSpPr>
        <p:spPr>
          <a:xfrm>
            <a:off x="868395" y="452303"/>
            <a:ext cx="14673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chemeClr val="accent3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ESG Academy</a:t>
            </a:r>
            <a:endParaRPr lang="en-ID" sz="1100" b="1" dirty="0">
              <a:solidFill>
                <a:schemeClr val="tx1">
                  <a:lumMod val="75000"/>
                  <a:lumOff val="25000"/>
                </a:schemeClr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pic>
        <p:nvPicPr>
          <p:cNvPr id="8" name="Imagen 2" descr="Icono&#10;&#10;El contenido generado por IA puede ser incorrecto.">
            <a:extLst>
              <a:ext uri="{FF2B5EF4-FFF2-40B4-BE49-F238E27FC236}">
                <a16:creationId xmlns:a16="http://schemas.microsoft.com/office/drawing/2014/main" id="{AF20C315-B5F7-99D4-9CAD-48691761F5C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-691" t="726" r="1718" b="7117"/>
          <a:stretch/>
        </p:blipFill>
        <p:spPr>
          <a:xfrm>
            <a:off x="557161" y="401915"/>
            <a:ext cx="362119" cy="32674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Picture 11" descr="A qr code on a blue and white background&#10;&#10;AI-generated content may be incorrect.">
            <a:extLst>
              <a:ext uri="{FF2B5EF4-FFF2-40B4-BE49-F238E27FC236}">
                <a16:creationId xmlns:a16="http://schemas.microsoft.com/office/drawing/2014/main" id="{52E27282-6562-0994-FE2A-34B82E3601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2717" y="2373331"/>
            <a:ext cx="2161164" cy="3651813"/>
          </a:xfrm>
          <a:prstGeom prst="rect">
            <a:avLst/>
          </a:prstGeom>
        </p:spPr>
      </p:pic>
      <p:pic>
        <p:nvPicPr>
          <p:cNvPr id="15" name="Picture 14" descr="A screenshot of a qr code&#10;&#10;AI-generated content may be incorrect.">
            <a:extLst>
              <a:ext uri="{FF2B5EF4-FFF2-40B4-BE49-F238E27FC236}">
                <a16:creationId xmlns:a16="http://schemas.microsoft.com/office/drawing/2014/main" id="{899B115A-FB3A-4F74-1068-16B0BCD9C0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091" y="874431"/>
            <a:ext cx="2375767" cy="5150713"/>
          </a:xfrm>
          <a:prstGeom prst="rect">
            <a:avLst/>
          </a:prstGeom>
        </p:spPr>
      </p:pic>
      <p:pic>
        <p:nvPicPr>
          <p:cNvPr id="5" name="Picture 4" descr="A qr code with two chats&#10;&#10;AI-generated content may be incorrect.">
            <a:extLst>
              <a:ext uri="{FF2B5EF4-FFF2-40B4-BE49-F238E27FC236}">
                <a16:creationId xmlns:a16="http://schemas.microsoft.com/office/drawing/2014/main" id="{23D4D72B-0F07-A5D9-9DAE-E5333C3D9F8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61" y="2218712"/>
            <a:ext cx="2896781" cy="400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546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747</Words>
  <Application>Microsoft Macintosh PowerPoint</Application>
  <PresentationFormat>Widescreen</PresentationFormat>
  <Paragraphs>126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Aptos</vt:lpstr>
      <vt:lpstr>Aptos Display</vt:lpstr>
      <vt:lpstr>Arial</vt:lpstr>
      <vt:lpstr>Poppins</vt:lpstr>
      <vt:lpstr>Poppins Light</vt:lpstr>
      <vt:lpstr>Poppins SemiBold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Francine Carron</dc:creator>
  <cp:lastModifiedBy>Francine Carron</cp:lastModifiedBy>
  <cp:revision>1</cp:revision>
  <dcterms:created xsi:type="dcterms:W3CDTF">2025-08-06T11:27:09Z</dcterms:created>
  <dcterms:modified xsi:type="dcterms:W3CDTF">2025-08-06T11:28:18Z</dcterms:modified>
</cp:coreProperties>
</file>